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7" r:id="rId3"/>
    <p:sldId id="358" r:id="rId4"/>
    <p:sldId id="366" r:id="rId5"/>
    <p:sldId id="356" r:id="rId6"/>
    <p:sldId id="383" r:id="rId7"/>
    <p:sldId id="374" r:id="rId8"/>
    <p:sldId id="375" r:id="rId9"/>
    <p:sldId id="371" r:id="rId10"/>
    <p:sldId id="372" r:id="rId11"/>
    <p:sldId id="368" r:id="rId12"/>
    <p:sldId id="373" r:id="rId13"/>
    <p:sldId id="330" r:id="rId14"/>
    <p:sldId id="363" r:id="rId15"/>
    <p:sldId id="367" r:id="rId16"/>
    <p:sldId id="310" r:id="rId17"/>
    <p:sldId id="379" r:id="rId18"/>
    <p:sldId id="344" r:id="rId19"/>
    <p:sldId id="380" r:id="rId20"/>
    <p:sldId id="385" r:id="rId21"/>
    <p:sldId id="381" r:id="rId22"/>
    <p:sldId id="353" r:id="rId23"/>
    <p:sldId id="365" r:id="rId24"/>
    <p:sldId id="382" r:id="rId25"/>
    <p:sldId id="376" r:id="rId26"/>
    <p:sldId id="377" r:id="rId27"/>
    <p:sldId id="384" r:id="rId28"/>
    <p:sldId id="389" r:id="rId29"/>
    <p:sldId id="378" r:id="rId30"/>
    <p:sldId id="388" r:id="rId31"/>
    <p:sldId id="299" r:id="rId32"/>
    <p:sldId id="338" r:id="rId33"/>
    <p:sldId id="386" r:id="rId34"/>
    <p:sldId id="278" r:id="rId35"/>
  </p:sldIdLst>
  <p:sldSz cx="9144000" cy="6858000" type="screen4x3"/>
  <p:notesSz cx="7010400" cy="9296400"/>
  <p:custShowLst>
    <p:custShow name="Custom Show 1" id="0">
      <p:sldLst>
        <p:sld r:id="rId2"/>
        <p:sld r:id="rId3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1FF"/>
    <a:srgbClr val="FF40FF"/>
    <a:srgbClr val="FAF14B"/>
    <a:srgbClr val="5E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7D2E6-431A-4283-9112-CDF166E4F347}" v="122" dt="2018-05-11T00:54:44.194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15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9926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E9CF1F-F9AA-4155-8E95-737579ACBDAB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46C31E-171B-47E8-A120-06A68C6CA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84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EBF3DD-24B8-9D40-ABEB-B4A0E772B6FC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A5C634-AB7C-E047-B961-FC16FF4C0E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3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Diagonal"/>
          <p:cNvSpPr/>
          <p:nvPr userDrawn="1"/>
        </p:nvSpPr>
        <p:spPr>
          <a:xfrm rot="16200000">
            <a:off x="5486400" y="3200402"/>
            <a:ext cx="3657600" cy="3657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221" y="6062473"/>
            <a:ext cx="1752279" cy="3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6057900"/>
            <a:ext cx="5257800" cy="3429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sp>
        <p:nvSpPr>
          <p:cNvPr id="3" name="Presenters"/>
          <p:cNvSpPr>
            <a:spLocks noGrp="1"/>
          </p:cNvSpPr>
          <p:nvPr>
            <p:ph type="body" sz="quarter" idx="12" hasCustomPrompt="1"/>
          </p:nvPr>
        </p:nvSpPr>
        <p:spPr>
          <a:xfrm>
            <a:off x="571499" y="5186364"/>
            <a:ext cx="5943601" cy="52863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Presenter names</a:t>
            </a:r>
          </a:p>
        </p:txBody>
      </p:sp>
      <p:sp>
        <p:nvSpPr>
          <p:cNvPr id="18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571499" y="4573155"/>
            <a:ext cx="5943601" cy="514347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 cap="all">
                <a:solidFill>
                  <a:srgbClr val="425563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4" name="Divider"/>
          <p:cNvSpPr/>
          <p:nvPr userDrawn="1"/>
        </p:nvSpPr>
        <p:spPr>
          <a:xfrm>
            <a:off x="571499" y="4230044"/>
            <a:ext cx="6858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571500" y="685801"/>
            <a:ext cx="7315200" cy="33147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90000"/>
              </a:lnSpc>
              <a:defRPr sz="6000" b="1">
                <a:solidFill>
                  <a:srgbClr val="5E000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0" name="Grounding Bar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"/>
            <a:ext cx="760782" cy="45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 mod="1">
    <p:ext uri="{DCECCB84-F9BA-43D5-87BE-67443E8EF086}">
      <p15:sldGuideLst xmlns:p15="http://schemas.microsoft.com/office/powerpoint/2012/main">
        <p15:guide id="1" orient="horz" pos="25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w/Spotlight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1" y="6062473"/>
            <a:ext cx="457200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000501" y="6062473"/>
            <a:ext cx="2743199" cy="338328"/>
          </a:xfrm>
        </p:spPr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2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Spotlight Caption 2"/>
          <p:cNvSpPr>
            <a:spLocks noGrp="1"/>
          </p:cNvSpPr>
          <p:nvPr>
            <p:ph type="body" idx="46" hasCustomPrompt="1"/>
          </p:nvPr>
        </p:nvSpPr>
        <p:spPr>
          <a:xfrm>
            <a:off x="7656566" y="5146176"/>
            <a:ext cx="1260366" cy="148322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4" name="Spotlight Heading 2"/>
          <p:cNvSpPr>
            <a:spLocks noGrp="1"/>
          </p:cNvSpPr>
          <p:nvPr>
            <p:ph type="body" sz="quarter" idx="47" hasCustomPrompt="1"/>
          </p:nvPr>
        </p:nvSpPr>
        <p:spPr>
          <a:xfrm>
            <a:off x="7656566" y="4750307"/>
            <a:ext cx="1260366" cy="276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5" name="Spotlight Divider 2"/>
          <p:cNvSpPr/>
          <p:nvPr userDrawn="1"/>
        </p:nvSpPr>
        <p:spPr>
          <a:xfrm>
            <a:off x="8058150" y="45765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Spotlight Image 2"/>
          <p:cNvSpPr>
            <a:spLocks noGrp="1"/>
          </p:cNvSpPr>
          <p:nvPr>
            <p:ph type="pic" sz="quarter" idx="45" hasCustomPrompt="1"/>
          </p:nvPr>
        </p:nvSpPr>
        <p:spPr>
          <a:xfrm>
            <a:off x="7829550" y="3543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Spotlight Caption 1"/>
          <p:cNvSpPr>
            <a:spLocks noGrp="1"/>
          </p:cNvSpPr>
          <p:nvPr>
            <p:ph type="body" idx="44" hasCustomPrompt="1"/>
          </p:nvPr>
        </p:nvSpPr>
        <p:spPr>
          <a:xfrm>
            <a:off x="7656565" y="1827189"/>
            <a:ext cx="1260370" cy="14806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Spotlight 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7656565" y="1431319"/>
            <a:ext cx="1260370" cy="276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0" name="Spotlight Divider 1"/>
          <p:cNvSpPr/>
          <p:nvPr userDrawn="1"/>
        </p:nvSpPr>
        <p:spPr>
          <a:xfrm>
            <a:off x="8058150" y="12618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potlight 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7829550" y="228601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66294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499" y="685801"/>
            <a:ext cx="6629401" cy="685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810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2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1" grpId="0"/>
    </p:bldLst>
  </p:timing>
  <p:extLst mod="1">
    <p:ext uri="{DCECCB84-F9BA-43D5-87BE-67443E8EF086}">
      <p15:sldGuideLst xmlns:p15="http://schemas.microsoft.com/office/powerpoint/2012/main">
        <p15:guide id="3" orient="horz" pos="2232" userDrawn="1">
          <p15:clr>
            <a:srgbClr val="FBAE40"/>
          </p15:clr>
        </p15:guide>
        <p15:guide id="4" orient="horz" pos="2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w/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1" y="6062473"/>
            <a:ext cx="457200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000501" y="6062473"/>
            <a:ext cx="2743199" cy="338328"/>
          </a:xfrm>
        </p:spPr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2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Feature Caption"/>
          <p:cNvSpPr>
            <a:spLocks noGrp="1"/>
          </p:cNvSpPr>
          <p:nvPr>
            <p:ph type="body" idx="44" hasCustomPrompt="1"/>
          </p:nvPr>
        </p:nvSpPr>
        <p:spPr>
          <a:xfrm>
            <a:off x="7655814" y="3541407"/>
            <a:ext cx="1261872" cy="217359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Feature Heading"/>
          <p:cNvSpPr>
            <a:spLocks noGrp="1"/>
          </p:cNvSpPr>
          <p:nvPr>
            <p:ph type="body" sz="quarter" idx="33" hasCustomPrompt="1"/>
          </p:nvPr>
        </p:nvSpPr>
        <p:spPr>
          <a:xfrm>
            <a:off x="7655814" y="3145536"/>
            <a:ext cx="1261872" cy="276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Feature Divider"/>
          <p:cNvSpPr/>
          <p:nvPr userDrawn="1"/>
        </p:nvSpPr>
        <p:spPr>
          <a:xfrm>
            <a:off x="7655814" y="2971800"/>
            <a:ext cx="1261872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Feature Image"/>
          <p:cNvSpPr>
            <a:spLocks noGrp="1"/>
          </p:cNvSpPr>
          <p:nvPr>
            <p:ph type="pic" sz="quarter" idx="45" hasCustomPrompt="1"/>
          </p:nvPr>
        </p:nvSpPr>
        <p:spPr>
          <a:xfrm>
            <a:off x="7829550" y="20574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500" y="2057400"/>
            <a:ext cx="6629400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500" y="685801"/>
            <a:ext cx="6629400" cy="685799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8890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w/Feature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0" y="6062473"/>
            <a:ext cx="485775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000501" y="6062473"/>
            <a:ext cx="2743200" cy="338328"/>
          </a:xfrm>
        </p:spPr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2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Feature Caption 2"/>
          <p:cNvSpPr>
            <a:spLocks noGrp="1"/>
          </p:cNvSpPr>
          <p:nvPr>
            <p:ph type="body" idx="46" hasCustomPrompt="1"/>
          </p:nvPr>
        </p:nvSpPr>
        <p:spPr>
          <a:xfrm>
            <a:off x="7655814" y="5033772"/>
            <a:ext cx="1261872" cy="159562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Feature Heading 2"/>
          <p:cNvSpPr>
            <a:spLocks noGrp="1"/>
          </p:cNvSpPr>
          <p:nvPr>
            <p:ph type="body" sz="quarter" idx="47" hasCustomPrompt="1"/>
          </p:nvPr>
        </p:nvSpPr>
        <p:spPr>
          <a:xfrm>
            <a:off x="7655814" y="4636008"/>
            <a:ext cx="1261872" cy="2743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5" name="Feature Divider 2"/>
          <p:cNvSpPr/>
          <p:nvPr userDrawn="1"/>
        </p:nvSpPr>
        <p:spPr>
          <a:xfrm>
            <a:off x="7655814" y="4457700"/>
            <a:ext cx="1261872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Feature Image 2"/>
          <p:cNvSpPr>
            <a:spLocks noGrp="1"/>
          </p:cNvSpPr>
          <p:nvPr>
            <p:ph type="pic" sz="quarter" idx="48" hasCustomPrompt="1"/>
          </p:nvPr>
        </p:nvSpPr>
        <p:spPr>
          <a:xfrm>
            <a:off x="7829550" y="35433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Feature Caption 1"/>
          <p:cNvSpPr>
            <a:spLocks noGrp="1"/>
          </p:cNvSpPr>
          <p:nvPr>
            <p:ph type="body" idx="44" hasCustomPrompt="1"/>
          </p:nvPr>
        </p:nvSpPr>
        <p:spPr>
          <a:xfrm>
            <a:off x="7655814" y="1712680"/>
            <a:ext cx="1261872" cy="160202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Feature 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7655814" y="1321307"/>
            <a:ext cx="1261872" cy="2743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1" name="Feature Divider 1"/>
          <p:cNvSpPr/>
          <p:nvPr userDrawn="1"/>
        </p:nvSpPr>
        <p:spPr>
          <a:xfrm>
            <a:off x="7655814" y="1143000"/>
            <a:ext cx="1261872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Feature Image 1"/>
          <p:cNvSpPr>
            <a:spLocks noGrp="1"/>
          </p:cNvSpPr>
          <p:nvPr>
            <p:ph type="pic" sz="quarter" idx="45" hasCustomPrompt="1"/>
          </p:nvPr>
        </p:nvSpPr>
        <p:spPr>
          <a:xfrm>
            <a:off x="7829550" y="228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66294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501" y="685800"/>
            <a:ext cx="6629400" cy="685800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85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4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18" grpId="0"/>
    </p:bldLst>
  </p:timing>
  <p:extLst mod="1">
    <p:ext uri="{DCECCB84-F9BA-43D5-87BE-67443E8EF086}">
      <p15:sldGuideLst xmlns:p15="http://schemas.microsoft.com/office/powerpoint/2012/main">
        <p15:guide id="3" orient="horz" pos="2088" userDrawn="1">
          <p15:clr>
            <a:srgbClr val="FBAE40"/>
          </p15:clr>
        </p15:guide>
        <p15:guide id="4" orient="horz" pos="22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w/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1" y="6062473"/>
            <a:ext cx="457200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000501" y="6062473"/>
            <a:ext cx="2743199" cy="338328"/>
          </a:xfrm>
        </p:spPr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8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Callout Icon"/>
          <p:cNvSpPr>
            <a:spLocks noGrp="1"/>
          </p:cNvSpPr>
          <p:nvPr>
            <p:ph type="pic" sz="quarter" idx="35" hasCustomPrompt="1"/>
          </p:nvPr>
        </p:nvSpPr>
        <p:spPr>
          <a:xfrm>
            <a:off x="7658100" y="5257800"/>
            <a:ext cx="457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2" name="Callout Caption"/>
          <p:cNvSpPr>
            <a:spLocks noGrp="1"/>
          </p:cNvSpPr>
          <p:nvPr>
            <p:ph type="body" sz="quarter" idx="34" hasCustomPrompt="1"/>
          </p:nvPr>
        </p:nvSpPr>
        <p:spPr>
          <a:xfrm>
            <a:off x="7655814" y="2565452"/>
            <a:ext cx="1261872" cy="24505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cap="all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0" name="Callout Heading"/>
          <p:cNvSpPr>
            <a:spLocks noGrp="1"/>
          </p:cNvSpPr>
          <p:nvPr>
            <p:ph type="body" sz="quarter" idx="33" hasCustomPrompt="1"/>
          </p:nvPr>
        </p:nvSpPr>
        <p:spPr>
          <a:xfrm>
            <a:off x="7655814" y="2231136"/>
            <a:ext cx="1261872" cy="21544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Callout Divider"/>
          <p:cNvSpPr/>
          <p:nvPr userDrawn="1"/>
        </p:nvSpPr>
        <p:spPr>
          <a:xfrm>
            <a:off x="76581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66294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499" y="685801"/>
            <a:ext cx="6629401" cy="685802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798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"/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0"/>
            <a:ext cx="3771900" cy="6857999"/>
          </a:xfrm>
          <a:custGeom>
            <a:avLst/>
            <a:gdLst>
              <a:gd name="connsiteX0" fmla="*/ 689319 w 3771900"/>
              <a:gd name="connsiteY0" fmla="*/ 0 h 6857999"/>
              <a:gd name="connsiteX1" fmla="*/ 3771900 w 3771900"/>
              <a:gd name="connsiteY1" fmla="*/ 0 h 6857999"/>
              <a:gd name="connsiteX2" fmla="*/ 3771900 w 3771900"/>
              <a:gd name="connsiteY2" fmla="*/ 6857999 h 6857999"/>
              <a:gd name="connsiteX3" fmla="*/ 0 w 3771900"/>
              <a:gd name="connsiteY3" fmla="*/ 6857999 h 6857999"/>
              <a:gd name="connsiteX4" fmla="*/ 0 w 3771900"/>
              <a:gd name="connsiteY4" fmla="*/ 6893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6857999">
                <a:moveTo>
                  <a:pt x="689319" y="0"/>
                </a:moveTo>
                <a:lnTo>
                  <a:pt x="3771900" y="0"/>
                </a:lnTo>
                <a:lnTo>
                  <a:pt x="3771900" y="6857999"/>
                </a:lnTo>
                <a:lnTo>
                  <a:pt x="0" y="6857999"/>
                </a:lnTo>
                <a:lnTo>
                  <a:pt x="0" y="68931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Content"/>
          <p:cNvSpPr>
            <a:spLocks noGrp="1"/>
          </p:cNvSpPr>
          <p:nvPr>
            <p:ph sz="quarter" idx="16"/>
          </p:nvPr>
        </p:nvSpPr>
        <p:spPr>
          <a:xfrm>
            <a:off x="571500" y="2057400"/>
            <a:ext cx="4572000" cy="36576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4572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499" y="689319"/>
            <a:ext cx="4572001" cy="682282"/>
          </a:xfrm>
        </p:spPr>
        <p:txBody>
          <a:bodyPr anchor="b">
            <a:normAutofit/>
          </a:bodyPr>
          <a:lstStyle>
            <a:lvl1pPr>
              <a:defRPr sz="4400"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774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Full Image, Sidebar w/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Spotlight Caption"/>
          <p:cNvSpPr>
            <a:spLocks noGrp="1"/>
          </p:cNvSpPr>
          <p:nvPr>
            <p:ph type="body" idx="44" hasCustomPrompt="1"/>
          </p:nvPr>
        </p:nvSpPr>
        <p:spPr>
          <a:xfrm>
            <a:off x="7656382" y="3660284"/>
            <a:ext cx="1260735" cy="205471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Spotlight Heading"/>
          <p:cNvSpPr>
            <a:spLocks noGrp="1"/>
          </p:cNvSpPr>
          <p:nvPr>
            <p:ph type="body" sz="quarter" idx="33" hasCustomPrompt="1"/>
          </p:nvPr>
        </p:nvSpPr>
        <p:spPr>
          <a:xfrm>
            <a:off x="7656383" y="3264412"/>
            <a:ext cx="1260734" cy="276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5" name="Spotlight Divider"/>
          <p:cNvSpPr/>
          <p:nvPr userDrawn="1"/>
        </p:nvSpPr>
        <p:spPr>
          <a:xfrm>
            <a:off x="8058149" y="309067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potlight Image"/>
          <p:cNvSpPr>
            <a:spLocks noGrp="1"/>
          </p:cNvSpPr>
          <p:nvPr>
            <p:ph type="pic" sz="quarter" idx="28" hasCustomPrompt="1"/>
          </p:nvPr>
        </p:nvSpPr>
        <p:spPr>
          <a:xfrm>
            <a:off x="7829549" y="20574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998784" y="0"/>
            <a:ext cx="3430715" cy="6858000"/>
          </a:xfrm>
          <a:custGeom>
            <a:avLst/>
            <a:gdLst>
              <a:gd name="connsiteX0" fmla="*/ 685802 w 3430715"/>
              <a:gd name="connsiteY0" fmla="*/ 0 h 6858000"/>
              <a:gd name="connsiteX1" fmla="*/ 3430715 w 3430715"/>
              <a:gd name="connsiteY1" fmla="*/ 0 h 6858000"/>
              <a:gd name="connsiteX2" fmla="*/ 3430715 w 3430715"/>
              <a:gd name="connsiteY2" fmla="*/ 6858000 h 6858000"/>
              <a:gd name="connsiteX3" fmla="*/ 0 w 3430715"/>
              <a:gd name="connsiteY3" fmla="*/ 6858000 h 6858000"/>
              <a:gd name="connsiteX4" fmla="*/ 0 w 3430715"/>
              <a:gd name="connsiteY4" fmla="*/ 6872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0715" h="6858000">
                <a:moveTo>
                  <a:pt x="685802" y="0"/>
                </a:moveTo>
                <a:lnTo>
                  <a:pt x="3430715" y="0"/>
                </a:lnTo>
                <a:lnTo>
                  <a:pt x="3430715" y="6858000"/>
                </a:lnTo>
                <a:lnTo>
                  <a:pt x="0" y="6858000"/>
                </a:lnTo>
                <a:lnTo>
                  <a:pt x="0" y="687230"/>
                </a:lnTo>
                <a:close/>
              </a:path>
            </a:pathLst>
          </a:cu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" name="Content"/>
          <p:cNvSpPr>
            <a:spLocks noGrp="1"/>
          </p:cNvSpPr>
          <p:nvPr>
            <p:ph sz="quarter" idx="16"/>
          </p:nvPr>
        </p:nvSpPr>
        <p:spPr>
          <a:xfrm>
            <a:off x="571499" y="2057400"/>
            <a:ext cx="3200401" cy="3657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3200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500" y="689319"/>
            <a:ext cx="3200400" cy="68228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622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/>
      <p:bldP spid="16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4" name="Caption 2"/>
          <p:cNvSpPr>
            <a:spLocks noGrp="1"/>
          </p:cNvSpPr>
          <p:nvPr>
            <p:ph type="body" idx="113" hasCustomPrompt="1"/>
          </p:nvPr>
        </p:nvSpPr>
        <p:spPr>
          <a:xfrm>
            <a:off x="4686299" y="4152212"/>
            <a:ext cx="3886201" cy="15627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5" name="Heading 2"/>
          <p:cNvSpPr>
            <a:spLocks noGrp="1"/>
          </p:cNvSpPr>
          <p:nvPr>
            <p:ph type="body" sz="quarter" idx="114" hasCustomPrompt="1"/>
          </p:nvPr>
        </p:nvSpPr>
        <p:spPr>
          <a:xfrm>
            <a:off x="4686299" y="3602595"/>
            <a:ext cx="3886201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Divider 2"/>
          <p:cNvSpPr/>
          <p:nvPr userDrawn="1"/>
        </p:nvSpPr>
        <p:spPr>
          <a:xfrm>
            <a:off x="46863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9" y="4152212"/>
            <a:ext cx="3886201" cy="15627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1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602594"/>
            <a:ext cx="3886201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Divider 1"/>
          <p:cNvSpPr/>
          <p:nvPr userDrawn="1"/>
        </p:nvSpPr>
        <p:spPr>
          <a:xfrm>
            <a:off x="5715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15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,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24" name="Caption 3"/>
          <p:cNvSpPr>
            <a:spLocks noGrp="1"/>
          </p:cNvSpPr>
          <p:nvPr>
            <p:ph type="body" idx="115" hasCustomPrompt="1"/>
          </p:nvPr>
        </p:nvSpPr>
        <p:spPr>
          <a:xfrm>
            <a:off x="6057899" y="4134878"/>
            <a:ext cx="2514601" cy="15801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5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6057899" y="3594695"/>
            <a:ext cx="2514601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Divider 3"/>
          <p:cNvSpPr/>
          <p:nvPr userDrawn="1"/>
        </p:nvSpPr>
        <p:spPr>
          <a:xfrm>
            <a:off x="6057900" y="343053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Caption 2"/>
          <p:cNvSpPr>
            <a:spLocks noGrp="1"/>
          </p:cNvSpPr>
          <p:nvPr>
            <p:ph type="body" idx="113" hasCustomPrompt="1"/>
          </p:nvPr>
        </p:nvSpPr>
        <p:spPr>
          <a:xfrm>
            <a:off x="3314699" y="4134878"/>
            <a:ext cx="2514601" cy="15801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2" name="Heading 2"/>
          <p:cNvSpPr>
            <a:spLocks noGrp="1"/>
          </p:cNvSpPr>
          <p:nvPr>
            <p:ph type="body" sz="quarter" idx="114" hasCustomPrompt="1"/>
          </p:nvPr>
        </p:nvSpPr>
        <p:spPr>
          <a:xfrm>
            <a:off x="3314699" y="3594695"/>
            <a:ext cx="2514601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3" name="Divider 2"/>
          <p:cNvSpPr/>
          <p:nvPr userDrawn="1"/>
        </p:nvSpPr>
        <p:spPr>
          <a:xfrm>
            <a:off x="3314700" y="343053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500" y="4134878"/>
            <a:ext cx="2514600" cy="15801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9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594695"/>
            <a:ext cx="2514601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0" name="Divider 1"/>
          <p:cNvSpPr/>
          <p:nvPr userDrawn="1"/>
        </p:nvSpPr>
        <p:spPr>
          <a:xfrm>
            <a:off x="571500" y="343053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339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0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,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7" name="Caption 4"/>
          <p:cNvSpPr>
            <a:spLocks noGrp="1"/>
          </p:cNvSpPr>
          <p:nvPr>
            <p:ph type="body" idx="117" hasCustomPrompt="1"/>
          </p:nvPr>
        </p:nvSpPr>
        <p:spPr>
          <a:xfrm>
            <a:off x="6743699" y="4011091"/>
            <a:ext cx="1828801" cy="17039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8" name="Heading 4"/>
          <p:cNvSpPr>
            <a:spLocks noGrp="1"/>
          </p:cNvSpPr>
          <p:nvPr>
            <p:ph type="body" sz="quarter" idx="118" hasCustomPrompt="1"/>
          </p:nvPr>
        </p:nvSpPr>
        <p:spPr>
          <a:xfrm>
            <a:off x="6743699" y="3593589"/>
            <a:ext cx="1828801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Divider 4"/>
          <p:cNvSpPr/>
          <p:nvPr userDrawn="1"/>
        </p:nvSpPr>
        <p:spPr>
          <a:xfrm>
            <a:off x="6743699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Caption 3"/>
          <p:cNvSpPr>
            <a:spLocks noGrp="1"/>
          </p:cNvSpPr>
          <p:nvPr>
            <p:ph type="body" idx="115" hasCustomPrompt="1"/>
          </p:nvPr>
        </p:nvSpPr>
        <p:spPr>
          <a:xfrm>
            <a:off x="4686299" y="4011091"/>
            <a:ext cx="1828801" cy="17039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3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4686299" y="3593589"/>
            <a:ext cx="1828801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3"/>
          <p:cNvSpPr/>
          <p:nvPr userDrawn="1"/>
        </p:nvSpPr>
        <p:spPr>
          <a:xfrm>
            <a:off x="4686299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Caption 2"/>
          <p:cNvSpPr>
            <a:spLocks noGrp="1"/>
          </p:cNvSpPr>
          <p:nvPr>
            <p:ph type="body" idx="113" hasCustomPrompt="1"/>
          </p:nvPr>
        </p:nvSpPr>
        <p:spPr>
          <a:xfrm>
            <a:off x="2628899" y="4011091"/>
            <a:ext cx="1828801" cy="17039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0" name="Heading 2"/>
          <p:cNvSpPr>
            <a:spLocks noGrp="1"/>
          </p:cNvSpPr>
          <p:nvPr>
            <p:ph type="body" sz="quarter" idx="114" hasCustomPrompt="1"/>
          </p:nvPr>
        </p:nvSpPr>
        <p:spPr>
          <a:xfrm>
            <a:off x="2628899" y="3593589"/>
            <a:ext cx="1828801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Divider 2"/>
          <p:cNvSpPr/>
          <p:nvPr userDrawn="1"/>
        </p:nvSpPr>
        <p:spPr>
          <a:xfrm>
            <a:off x="2628899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9" y="4011091"/>
            <a:ext cx="1828801" cy="17039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593589"/>
            <a:ext cx="1828801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Divider 1"/>
          <p:cNvSpPr/>
          <p:nvPr userDrawn="1"/>
        </p:nvSpPr>
        <p:spPr>
          <a:xfrm>
            <a:off x="571499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150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1" grpId="0" animBg="1"/>
      <p:bldP spid="28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, 4 Blocks,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9" name="Caption 4"/>
          <p:cNvSpPr>
            <a:spLocks noGrp="1"/>
          </p:cNvSpPr>
          <p:nvPr>
            <p:ph type="body" idx="117" hasCustomPrompt="1"/>
          </p:nvPr>
        </p:nvSpPr>
        <p:spPr>
          <a:xfrm>
            <a:off x="4686299" y="4706753"/>
            <a:ext cx="3886200" cy="10082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0" name="Heading 4"/>
          <p:cNvSpPr>
            <a:spLocks noGrp="1"/>
          </p:cNvSpPr>
          <p:nvPr>
            <p:ph type="body" sz="quarter" idx="118" hasCustomPrompt="1"/>
          </p:nvPr>
        </p:nvSpPr>
        <p:spPr>
          <a:xfrm>
            <a:off x="4686299" y="4165615"/>
            <a:ext cx="38862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1" name="Divider 4"/>
          <p:cNvSpPr/>
          <p:nvPr userDrawn="1"/>
        </p:nvSpPr>
        <p:spPr>
          <a:xfrm>
            <a:off x="4686299" y="40005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Caption 3"/>
          <p:cNvSpPr>
            <a:spLocks noGrp="1"/>
          </p:cNvSpPr>
          <p:nvPr>
            <p:ph type="body" idx="115" hasCustomPrompt="1"/>
          </p:nvPr>
        </p:nvSpPr>
        <p:spPr>
          <a:xfrm>
            <a:off x="571499" y="4706753"/>
            <a:ext cx="3886200" cy="10082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7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571499" y="4165615"/>
            <a:ext cx="38862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Divider 3"/>
          <p:cNvSpPr/>
          <p:nvPr userDrawn="1"/>
        </p:nvSpPr>
        <p:spPr>
          <a:xfrm>
            <a:off x="571499" y="40005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Caption 2"/>
          <p:cNvSpPr>
            <a:spLocks noGrp="1"/>
          </p:cNvSpPr>
          <p:nvPr>
            <p:ph type="body" idx="113" hasCustomPrompt="1"/>
          </p:nvPr>
        </p:nvSpPr>
        <p:spPr>
          <a:xfrm>
            <a:off x="4686299" y="2776324"/>
            <a:ext cx="3886200" cy="99557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3" name="Heading 2"/>
          <p:cNvSpPr>
            <a:spLocks noGrp="1"/>
          </p:cNvSpPr>
          <p:nvPr>
            <p:ph type="body" sz="quarter" idx="114" hasCustomPrompt="1"/>
          </p:nvPr>
        </p:nvSpPr>
        <p:spPr>
          <a:xfrm>
            <a:off x="4686299" y="2231136"/>
            <a:ext cx="38862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Divider 2"/>
          <p:cNvSpPr/>
          <p:nvPr userDrawn="1"/>
        </p:nvSpPr>
        <p:spPr>
          <a:xfrm>
            <a:off x="4686299" y="205596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9" y="2776324"/>
            <a:ext cx="3886200" cy="99557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6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2231136"/>
            <a:ext cx="38862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Divider 1"/>
          <p:cNvSpPr/>
          <p:nvPr userDrawn="1"/>
        </p:nvSpPr>
        <p:spPr>
          <a:xfrm>
            <a:off x="571499" y="205596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574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8" grpId="0" animBg="1"/>
      <p:bldP spid="44" grpId="0" animBg="1"/>
      <p:bldP spid="39" grpId="0" animBg="1"/>
    </p:bldLst>
  </p:timing>
  <p:extLst mod="1"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orient="horz" pos="25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idx="1" hasCustomPrompt="1"/>
          </p:nvPr>
        </p:nvSpPr>
        <p:spPr>
          <a:xfrm>
            <a:off x="571499" y="2057401"/>
            <a:ext cx="8001001" cy="36576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325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, 6 Blocks,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7" name="Caption 6"/>
          <p:cNvSpPr>
            <a:spLocks noGrp="1"/>
          </p:cNvSpPr>
          <p:nvPr>
            <p:ph type="body" idx="121" hasCustomPrompt="1"/>
          </p:nvPr>
        </p:nvSpPr>
        <p:spPr>
          <a:xfrm>
            <a:off x="6057900" y="4707208"/>
            <a:ext cx="2514600" cy="100779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8" name="Heading 6"/>
          <p:cNvSpPr>
            <a:spLocks noGrp="1"/>
          </p:cNvSpPr>
          <p:nvPr>
            <p:ph type="body" sz="quarter" idx="122" hasCustomPrompt="1"/>
          </p:nvPr>
        </p:nvSpPr>
        <p:spPr>
          <a:xfrm>
            <a:off x="6057900" y="4168129"/>
            <a:ext cx="25146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1" name="Divider 6"/>
          <p:cNvSpPr/>
          <p:nvPr userDrawn="1"/>
        </p:nvSpPr>
        <p:spPr>
          <a:xfrm>
            <a:off x="6057900" y="4005073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Caption 5"/>
          <p:cNvSpPr>
            <a:spLocks noGrp="1"/>
          </p:cNvSpPr>
          <p:nvPr>
            <p:ph type="body" idx="119" hasCustomPrompt="1"/>
          </p:nvPr>
        </p:nvSpPr>
        <p:spPr>
          <a:xfrm>
            <a:off x="3314700" y="4707208"/>
            <a:ext cx="2514600" cy="100779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5" name="Heading 5"/>
          <p:cNvSpPr>
            <a:spLocks noGrp="1"/>
          </p:cNvSpPr>
          <p:nvPr>
            <p:ph type="body" sz="quarter" idx="120" hasCustomPrompt="1"/>
          </p:nvPr>
        </p:nvSpPr>
        <p:spPr>
          <a:xfrm>
            <a:off x="3314700" y="4168129"/>
            <a:ext cx="25146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6" name="Divider 5"/>
          <p:cNvSpPr/>
          <p:nvPr userDrawn="1"/>
        </p:nvSpPr>
        <p:spPr>
          <a:xfrm>
            <a:off x="3314700" y="4005073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Caption 4"/>
          <p:cNvSpPr>
            <a:spLocks noGrp="1"/>
          </p:cNvSpPr>
          <p:nvPr>
            <p:ph type="body" idx="117" hasCustomPrompt="1"/>
          </p:nvPr>
        </p:nvSpPr>
        <p:spPr>
          <a:xfrm>
            <a:off x="571500" y="4707208"/>
            <a:ext cx="2514600" cy="100779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2" name="Heading 4"/>
          <p:cNvSpPr>
            <a:spLocks noGrp="1"/>
          </p:cNvSpPr>
          <p:nvPr>
            <p:ph type="body" sz="quarter" idx="118" hasCustomPrompt="1"/>
          </p:nvPr>
        </p:nvSpPr>
        <p:spPr>
          <a:xfrm>
            <a:off x="571500" y="4168129"/>
            <a:ext cx="2514600" cy="43088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3" name="Divider 4"/>
          <p:cNvSpPr/>
          <p:nvPr userDrawn="1"/>
        </p:nvSpPr>
        <p:spPr>
          <a:xfrm>
            <a:off x="571500" y="4005073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Caption 3"/>
          <p:cNvSpPr>
            <a:spLocks noGrp="1"/>
          </p:cNvSpPr>
          <p:nvPr>
            <p:ph type="body" idx="115" hasCustomPrompt="1"/>
          </p:nvPr>
        </p:nvSpPr>
        <p:spPr>
          <a:xfrm>
            <a:off x="6057900" y="2771751"/>
            <a:ext cx="2514600" cy="10001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9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6057900" y="2226564"/>
            <a:ext cx="2514600" cy="430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0" name="Divider 3"/>
          <p:cNvSpPr/>
          <p:nvPr userDrawn="1"/>
        </p:nvSpPr>
        <p:spPr>
          <a:xfrm>
            <a:off x="60579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Caption 2"/>
          <p:cNvSpPr>
            <a:spLocks noGrp="1"/>
          </p:cNvSpPr>
          <p:nvPr>
            <p:ph type="body" idx="113" hasCustomPrompt="1"/>
          </p:nvPr>
        </p:nvSpPr>
        <p:spPr>
          <a:xfrm>
            <a:off x="3314700" y="2771751"/>
            <a:ext cx="2514600" cy="10001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5" name="Heading 2"/>
          <p:cNvSpPr>
            <a:spLocks noGrp="1"/>
          </p:cNvSpPr>
          <p:nvPr>
            <p:ph type="body" sz="quarter" idx="114" hasCustomPrompt="1"/>
          </p:nvPr>
        </p:nvSpPr>
        <p:spPr>
          <a:xfrm>
            <a:off x="3314700" y="2226564"/>
            <a:ext cx="2514600" cy="430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7" name="Divider 2"/>
          <p:cNvSpPr/>
          <p:nvPr userDrawn="1"/>
        </p:nvSpPr>
        <p:spPr>
          <a:xfrm>
            <a:off x="33147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500" y="2771751"/>
            <a:ext cx="2514600" cy="10001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2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500" y="2226564"/>
            <a:ext cx="2514600" cy="430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Divider 1"/>
          <p:cNvSpPr/>
          <p:nvPr userDrawn="1"/>
        </p:nvSpPr>
        <p:spPr>
          <a:xfrm>
            <a:off x="5715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716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6" grpId="0" animBg="1"/>
      <p:bldP spid="53" grpId="0" animBg="1"/>
      <p:bldP spid="50" grpId="0" animBg="1"/>
      <p:bldP spid="47" grpId="0" animBg="1"/>
      <p:bldP spid="43" grpId="0" animBg="1"/>
    </p:bldLst>
  </p:timing>
  <p:extLst mod="1"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orient="horz" pos="252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26" name="Caption 2"/>
          <p:cNvSpPr>
            <a:spLocks noGrp="1"/>
          </p:cNvSpPr>
          <p:nvPr>
            <p:ph type="body" sz="quarter" idx="139" hasCustomPrompt="1"/>
          </p:nvPr>
        </p:nvSpPr>
        <p:spPr>
          <a:xfrm>
            <a:off x="4686300" y="4131811"/>
            <a:ext cx="3886200" cy="15831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Heading 2"/>
          <p:cNvSpPr>
            <a:spLocks noGrp="1"/>
          </p:cNvSpPr>
          <p:nvPr>
            <p:ph type="body" sz="quarter" idx="144" hasCustomPrompt="1"/>
          </p:nvPr>
        </p:nvSpPr>
        <p:spPr>
          <a:xfrm>
            <a:off x="4686300" y="3592394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2"/>
          <p:cNvSpPr/>
          <p:nvPr userDrawn="1"/>
        </p:nvSpPr>
        <p:spPr>
          <a:xfrm>
            <a:off x="64008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Number 2"/>
          <p:cNvSpPr>
            <a:spLocks noGrp="1"/>
          </p:cNvSpPr>
          <p:nvPr>
            <p:ph type="body" sz="quarter" idx="138" hasCustomPrompt="1"/>
          </p:nvPr>
        </p:nvSpPr>
        <p:spPr>
          <a:xfrm>
            <a:off x="4686300" y="2483703"/>
            <a:ext cx="38862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33" name="Line 1"/>
          <p:cNvCxnSpPr/>
          <p:nvPr userDrawn="1"/>
        </p:nvCxnSpPr>
        <p:spPr>
          <a:xfrm>
            <a:off x="4571218" y="2057400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ption 1"/>
          <p:cNvSpPr>
            <a:spLocks noGrp="1"/>
          </p:cNvSpPr>
          <p:nvPr>
            <p:ph type="body" sz="quarter" idx="135" hasCustomPrompt="1"/>
          </p:nvPr>
        </p:nvSpPr>
        <p:spPr>
          <a:xfrm>
            <a:off x="571500" y="4131811"/>
            <a:ext cx="3886200" cy="15831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4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500" y="3592394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Divider 1"/>
          <p:cNvSpPr/>
          <p:nvPr userDrawn="1"/>
        </p:nvSpPr>
        <p:spPr>
          <a:xfrm>
            <a:off x="22860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Number 1"/>
          <p:cNvSpPr>
            <a:spLocks noGrp="1"/>
          </p:cNvSpPr>
          <p:nvPr>
            <p:ph type="body" sz="quarter" idx="125" hasCustomPrompt="1"/>
          </p:nvPr>
        </p:nvSpPr>
        <p:spPr>
          <a:xfrm>
            <a:off x="571500" y="2483703"/>
            <a:ext cx="38862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15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33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5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2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,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1" name="Caption 3"/>
          <p:cNvSpPr>
            <a:spLocks noGrp="1"/>
          </p:cNvSpPr>
          <p:nvPr>
            <p:ph type="body" sz="quarter" idx="143" hasCustomPrompt="1"/>
          </p:nvPr>
        </p:nvSpPr>
        <p:spPr>
          <a:xfrm>
            <a:off x="6057900" y="4131811"/>
            <a:ext cx="2514600" cy="15831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1" name="Heading 3"/>
          <p:cNvSpPr>
            <a:spLocks noGrp="1"/>
          </p:cNvSpPr>
          <p:nvPr>
            <p:ph type="body" sz="quarter" idx="145" hasCustomPrompt="1"/>
          </p:nvPr>
        </p:nvSpPr>
        <p:spPr>
          <a:xfrm>
            <a:off x="6057900" y="3592394"/>
            <a:ext cx="2514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Divider 3"/>
          <p:cNvSpPr/>
          <p:nvPr userDrawn="1"/>
        </p:nvSpPr>
        <p:spPr>
          <a:xfrm>
            <a:off x="70866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Number 3"/>
          <p:cNvSpPr>
            <a:spLocks noGrp="1"/>
          </p:cNvSpPr>
          <p:nvPr>
            <p:ph type="body" sz="quarter" idx="142" hasCustomPrompt="1"/>
          </p:nvPr>
        </p:nvSpPr>
        <p:spPr>
          <a:xfrm>
            <a:off x="6057900" y="2483703"/>
            <a:ext cx="25146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34" name="Line 2"/>
          <p:cNvCxnSpPr/>
          <p:nvPr userDrawn="1"/>
        </p:nvCxnSpPr>
        <p:spPr>
          <a:xfrm>
            <a:off x="5940443" y="2057400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ption 2"/>
          <p:cNvSpPr>
            <a:spLocks noGrp="1"/>
          </p:cNvSpPr>
          <p:nvPr>
            <p:ph type="body" sz="quarter" idx="139" hasCustomPrompt="1"/>
          </p:nvPr>
        </p:nvSpPr>
        <p:spPr>
          <a:xfrm>
            <a:off x="3314700" y="4131811"/>
            <a:ext cx="2514600" cy="15831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Heading 2"/>
          <p:cNvSpPr>
            <a:spLocks noGrp="1"/>
          </p:cNvSpPr>
          <p:nvPr>
            <p:ph type="body" sz="quarter" idx="144" hasCustomPrompt="1"/>
          </p:nvPr>
        </p:nvSpPr>
        <p:spPr>
          <a:xfrm>
            <a:off x="3314700" y="3592394"/>
            <a:ext cx="2514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2"/>
          <p:cNvSpPr/>
          <p:nvPr userDrawn="1"/>
        </p:nvSpPr>
        <p:spPr>
          <a:xfrm>
            <a:off x="43434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Number 2"/>
          <p:cNvSpPr>
            <a:spLocks noGrp="1"/>
          </p:cNvSpPr>
          <p:nvPr>
            <p:ph type="body" sz="quarter" idx="138" hasCustomPrompt="1"/>
          </p:nvPr>
        </p:nvSpPr>
        <p:spPr>
          <a:xfrm>
            <a:off x="3314700" y="2483703"/>
            <a:ext cx="25146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33" name="Line 1"/>
          <p:cNvCxnSpPr/>
          <p:nvPr userDrawn="1"/>
        </p:nvCxnSpPr>
        <p:spPr>
          <a:xfrm>
            <a:off x="3202686" y="2057400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ption 1"/>
          <p:cNvSpPr>
            <a:spLocks noGrp="1"/>
          </p:cNvSpPr>
          <p:nvPr>
            <p:ph type="body" sz="quarter" idx="135" hasCustomPrompt="1"/>
          </p:nvPr>
        </p:nvSpPr>
        <p:spPr>
          <a:xfrm>
            <a:off x="571500" y="4131811"/>
            <a:ext cx="2514600" cy="15831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4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500" y="3592394"/>
            <a:ext cx="2514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Divider 1"/>
          <p:cNvSpPr/>
          <p:nvPr userDrawn="1"/>
        </p:nvSpPr>
        <p:spPr>
          <a:xfrm>
            <a:off x="16002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Number 1"/>
          <p:cNvSpPr>
            <a:spLocks noGrp="1"/>
          </p:cNvSpPr>
          <p:nvPr>
            <p:ph type="body" sz="quarter" idx="125" hasCustomPrompt="1"/>
          </p:nvPr>
        </p:nvSpPr>
        <p:spPr>
          <a:xfrm>
            <a:off x="571500" y="2483703"/>
            <a:ext cx="25146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22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568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0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25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2" grpId="0" build="p">
        <p:tmplLst>
          <p:tmpl lvl="1"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8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,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9" name="Caption 4"/>
          <p:cNvSpPr>
            <a:spLocks noGrp="1"/>
          </p:cNvSpPr>
          <p:nvPr>
            <p:ph type="body" sz="quarter" idx="138" hasCustomPrompt="1"/>
          </p:nvPr>
        </p:nvSpPr>
        <p:spPr>
          <a:xfrm>
            <a:off x="6743701" y="4004280"/>
            <a:ext cx="1828800" cy="1710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2" name="Heading 4"/>
          <p:cNvSpPr>
            <a:spLocks noGrp="1"/>
          </p:cNvSpPr>
          <p:nvPr>
            <p:ph type="body" sz="quarter" idx="132" hasCustomPrompt="1"/>
          </p:nvPr>
        </p:nvSpPr>
        <p:spPr>
          <a:xfrm>
            <a:off x="6743701" y="3590183"/>
            <a:ext cx="1828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Divider 4"/>
          <p:cNvSpPr/>
          <p:nvPr userDrawn="1"/>
        </p:nvSpPr>
        <p:spPr>
          <a:xfrm>
            <a:off x="7429500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Number 4"/>
          <p:cNvSpPr>
            <a:spLocks noGrp="1"/>
          </p:cNvSpPr>
          <p:nvPr>
            <p:ph type="body" sz="quarter" idx="134" hasCustomPrompt="1"/>
          </p:nvPr>
        </p:nvSpPr>
        <p:spPr>
          <a:xfrm>
            <a:off x="6743701" y="2482067"/>
            <a:ext cx="18288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25" name="Line 3"/>
          <p:cNvCxnSpPr/>
          <p:nvPr userDrawn="1"/>
        </p:nvCxnSpPr>
        <p:spPr>
          <a:xfrm>
            <a:off x="6631686" y="2057401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ption 3"/>
          <p:cNvSpPr>
            <a:spLocks noGrp="1"/>
          </p:cNvSpPr>
          <p:nvPr>
            <p:ph type="body" sz="quarter" idx="137" hasCustomPrompt="1"/>
          </p:nvPr>
        </p:nvSpPr>
        <p:spPr>
          <a:xfrm>
            <a:off x="4686298" y="4004280"/>
            <a:ext cx="1828802" cy="1710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9" name="Heading 3"/>
          <p:cNvSpPr>
            <a:spLocks noGrp="1"/>
          </p:cNvSpPr>
          <p:nvPr>
            <p:ph type="body" sz="quarter" idx="129" hasCustomPrompt="1"/>
          </p:nvPr>
        </p:nvSpPr>
        <p:spPr>
          <a:xfrm>
            <a:off x="4686300" y="3590183"/>
            <a:ext cx="1828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Divider 3"/>
          <p:cNvSpPr/>
          <p:nvPr userDrawn="1"/>
        </p:nvSpPr>
        <p:spPr>
          <a:xfrm>
            <a:off x="5374386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Number 3"/>
          <p:cNvSpPr>
            <a:spLocks noGrp="1"/>
          </p:cNvSpPr>
          <p:nvPr>
            <p:ph type="body" sz="quarter" idx="131" hasCustomPrompt="1"/>
          </p:nvPr>
        </p:nvSpPr>
        <p:spPr>
          <a:xfrm>
            <a:off x="4686300" y="2482067"/>
            <a:ext cx="18288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23" name="Line 2"/>
          <p:cNvCxnSpPr/>
          <p:nvPr userDrawn="1"/>
        </p:nvCxnSpPr>
        <p:spPr>
          <a:xfrm>
            <a:off x="4574286" y="2057401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ption 2"/>
          <p:cNvSpPr>
            <a:spLocks noGrp="1"/>
          </p:cNvSpPr>
          <p:nvPr>
            <p:ph type="body" sz="quarter" idx="136" hasCustomPrompt="1"/>
          </p:nvPr>
        </p:nvSpPr>
        <p:spPr>
          <a:xfrm>
            <a:off x="2630053" y="4004280"/>
            <a:ext cx="1826494" cy="1710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6" name="Heading 2"/>
          <p:cNvSpPr>
            <a:spLocks noGrp="1"/>
          </p:cNvSpPr>
          <p:nvPr>
            <p:ph type="body" sz="quarter" idx="126" hasCustomPrompt="1"/>
          </p:nvPr>
        </p:nvSpPr>
        <p:spPr>
          <a:xfrm>
            <a:off x="2630071" y="3590183"/>
            <a:ext cx="182764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Divider 2"/>
          <p:cNvSpPr/>
          <p:nvPr userDrawn="1"/>
        </p:nvSpPr>
        <p:spPr>
          <a:xfrm>
            <a:off x="3316986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Number 2"/>
          <p:cNvSpPr>
            <a:spLocks noGrp="1"/>
          </p:cNvSpPr>
          <p:nvPr>
            <p:ph type="body" sz="quarter" idx="128" hasCustomPrompt="1"/>
          </p:nvPr>
        </p:nvSpPr>
        <p:spPr>
          <a:xfrm>
            <a:off x="2630072" y="2485339"/>
            <a:ext cx="1827646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cxnSp>
        <p:nvCxnSpPr>
          <p:cNvPr id="22" name="Line 1"/>
          <p:cNvCxnSpPr/>
          <p:nvPr userDrawn="1"/>
        </p:nvCxnSpPr>
        <p:spPr>
          <a:xfrm>
            <a:off x="2516886" y="2057401"/>
            <a:ext cx="0" cy="36576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ption 1"/>
          <p:cNvSpPr>
            <a:spLocks noGrp="1"/>
          </p:cNvSpPr>
          <p:nvPr>
            <p:ph type="body" sz="quarter" idx="135" hasCustomPrompt="1"/>
          </p:nvPr>
        </p:nvSpPr>
        <p:spPr>
          <a:xfrm>
            <a:off x="571500" y="4004280"/>
            <a:ext cx="1828800" cy="1710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4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500" y="3590183"/>
            <a:ext cx="1828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Divider 1"/>
          <p:cNvSpPr/>
          <p:nvPr userDrawn="1"/>
        </p:nvSpPr>
        <p:spPr>
          <a:xfrm>
            <a:off x="1259587" y="34290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Number 1"/>
          <p:cNvSpPr>
            <a:spLocks noGrp="1"/>
          </p:cNvSpPr>
          <p:nvPr>
            <p:ph type="body" sz="quarter" idx="125" hasCustomPrompt="1"/>
          </p:nvPr>
        </p:nvSpPr>
        <p:spPr>
          <a:xfrm>
            <a:off x="571500" y="2485339"/>
            <a:ext cx="1828800" cy="830997"/>
          </a:xfrm>
        </p:spPr>
        <p:txBody>
          <a:bodyPr wrap="square" lIns="0" tIns="0" rIns="0" bIns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accent2"/>
                </a:solidFill>
              </a:defRPr>
            </a:lvl2pPr>
            <a:lvl3pPr marL="685800" indent="0" algn="ctr">
              <a:buNone/>
              <a:defRPr>
                <a:solidFill>
                  <a:schemeClr val="accent2"/>
                </a:solidFill>
              </a:defRPr>
            </a:lvl3pPr>
            <a:lvl4pPr marL="1028700" indent="0" algn="ctr">
              <a:buNone/>
              <a:defRPr>
                <a:solidFill>
                  <a:schemeClr val="accent2"/>
                </a:solidFill>
              </a:defRPr>
            </a:lvl4pPr>
            <a:lvl5pPr marL="1371600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###</a:t>
            </a:r>
          </a:p>
        </p:txBody>
      </p:sp>
      <p:sp>
        <p:nvSpPr>
          <p:cNvPr id="26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73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41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8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32" grpId="0" build="p">
        <p:tmplLst>
          <p:tmpl lvl="1">
            <p:tnLst>
              <p:par>
                <p:cTn presetID="12" presetClass="entr" presetSubtype="4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08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w/Image, 2 Blocks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25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5943601" y="3607310"/>
            <a:ext cx="2628900" cy="210769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Heading 2"/>
          <p:cNvSpPr>
            <a:spLocks noGrp="1"/>
          </p:cNvSpPr>
          <p:nvPr>
            <p:ph type="body" sz="quarter" idx="113" hasCustomPrompt="1"/>
          </p:nvPr>
        </p:nvSpPr>
        <p:spPr>
          <a:xfrm>
            <a:off x="5943600" y="3044393"/>
            <a:ext cx="26289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5" name="Divider 2"/>
          <p:cNvSpPr/>
          <p:nvPr userDrawn="1"/>
        </p:nvSpPr>
        <p:spPr>
          <a:xfrm>
            <a:off x="5943599" y="28575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Image 2"/>
          <p:cNvSpPr>
            <a:spLocks noGrp="1"/>
          </p:cNvSpPr>
          <p:nvPr>
            <p:ph type="pic" sz="quarter" idx="114" hasCustomPrompt="1"/>
          </p:nvPr>
        </p:nvSpPr>
        <p:spPr>
          <a:xfrm>
            <a:off x="4686299" y="2857500"/>
            <a:ext cx="1143001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9" name="Caption 1"/>
          <p:cNvSpPr>
            <a:spLocks noGrp="1"/>
          </p:cNvSpPr>
          <p:nvPr>
            <p:ph type="body" idx="44" hasCustomPrompt="1"/>
          </p:nvPr>
        </p:nvSpPr>
        <p:spPr>
          <a:xfrm>
            <a:off x="1828800" y="3607310"/>
            <a:ext cx="2628900" cy="210769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1828801" y="3044393"/>
            <a:ext cx="26289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ct val="100000"/>
              </a:lnSpc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Divider 1"/>
          <p:cNvSpPr/>
          <p:nvPr userDrawn="1"/>
        </p:nvSpPr>
        <p:spPr>
          <a:xfrm>
            <a:off x="1828799" y="28575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571500" y="2857500"/>
            <a:ext cx="1143001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6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592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4" grpId="0" animBg="1"/>
      <p:bldP spid="7" grpId="0"/>
    </p:bldLst>
  </p:timing>
  <p:extLst mod="1"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w/Image, 6 Blocks,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1" name="Caption 6"/>
          <p:cNvSpPr>
            <a:spLocks noGrp="1"/>
          </p:cNvSpPr>
          <p:nvPr>
            <p:ph type="body" idx="127" hasCustomPrompt="1"/>
          </p:nvPr>
        </p:nvSpPr>
        <p:spPr>
          <a:xfrm>
            <a:off x="6857999" y="4653713"/>
            <a:ext cx="1714501" cy="10612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9" name="Heading 6"/>
          <p:cNvSpPr>
            <a:spLocks noGrp="1"/>
          </p:cNvSpPr>
          <p:nvPr>
            <p:ph type="body" sz="quarter" idx="125" hasCustomPrompt="1"/>
          </p:nvPr>
        </p:nvSpPr>
        <p:spPr>
          <a:xfrm>
            <a:off x="6858001" y="4172352"/>
            <a:ext cx="1714499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Divider 6"/>
          <p:cNvSpPr/>
          <p:nvPr userDrawn="1"/>
        </p:nvSpPr>
        <p:spPr>
          <a:xfrm>
            <a:off x="6858000" y="40050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Image 6"/>
          <p:cNvSpPr>
            <a:spLocks noGrp="1"/>
          </p:cNvSpPr>
          <p:nvPr>
            <p:ph type="pic" sz="quarter" idx="126" hasCustomPrompt="1"/>
          </p:nvPr>
        </p:nvSpPr>
        <p:spPr>
          <a:xfrm>
            <a:off x="6057900" y="40005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Caption 5"/>
          <p:cNvSpPr>
            <a:spLocks noGrp="1"/>
          </p:cNvSpPr>
          <p:nvPr>
            <p:ph type="body" idx="124" hasCustomPrompt="1"/>
          </p:nvPr>
        </p:nvSpPr>
        <p:spPr>
          <a:xfrm>
            <a:off x="4114799" y="4653713"/>
            <a:ext cx="1714501" cy="10612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6" name="Heading 5"/>
          <p:cNvSpPr>
            <a:spLocks noGrp="1"/>
          </p:cNvSpPr>
          <p:nvPr>
            <p:ph type="body" sz="quarter" idx="122" hasCustomPrompt="1"/>
          </p:nvPr>
        </p:nvSpPr>
        <p:spPr>
          <a:xfrm>
            <a:off x="4114800" y="4172158"/>
            <a:ext cx="1715861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Divider 5"/>
          <p:cNvSpPr/>
          <p:nvPr userDrawn="1"/>
        </p:nvSpPr>
        <p:spPr>
          <a:xfrm>
            <a:off x="4114799" y="40050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Image 5"/>
          <p:cNvSpPr>
            <a:spLocks noGrp="1"/>
          </p:cNvSpPr>
          <p:nvPr>
            <p:ph type="pic" sz="quarter" idx="123" hasCustomPrompt="1"/>
          </p:nvPr>
        </p:nvSpPr>
        <p:spPr>
          <a:xfrm>
            <a:off x="3314700" y="40005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Caption 4"/>
          <p:cNvSpPr>
            <a:spLocks noGrp="1"/>
          </p:cNvSpPr>
          <p:nvPr>
            <p:ph type="body" idx="121" hasCustomPrompt="1"/>
          </p:nvPr>
        </p:nvSpPr>
        <p:spPr>
          <a:xfrm>
            <a:off x="1371601" y="4653713"/>
            <a:ext cx="1714499" cy="10612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Heading 4"/>
          <p:cNvSpPr>
            <a:spLocks noGrp="1"/>
          </p:cNvSpPr>
          <p:nvPr>
            <p:ph type="body" sz="quarter" idx="119" hasCustomPrompt="1"/>
          </p:nvPr>
        </p:nvSpPr>
        <p:spPr>
          <a:xfrm>
            <a:off x="1371600" y="4172158"/>
            <a:ext cx="1714500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Divider 4"/>
          <p:cNvSpPr/>
          <p:nvPr userDrawn="1"/>
        </p:nvSpPr>
        <p:spPr>
          <a:xfrm>
            <a:off x="1371600" y="40050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Image 4"/>
          <p:cNvSpPr>
            <a:spLocks noGrp="1"/>
          </p:cNvSpPr>
          <p:nvPr>
            <p:ph type="pic" sz="quarter" idx="120" hasCustomPrompt="1"/>
          </p:nvPr>
        </p:nvSpPr>
        <p:spPr>
          <a:xfrm>
            <a:off x="571500" y="40005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7" name="Caption 3"/>
          <p:cNvSpPr>
            <a:spLocks noGrp="1"/>
          </p:cNvSpPr>
          <p:nvPr>
            <p:ph type="body" idx="118" hasCustomPrompt="1"/>
          </p:nvPr>
        </p:nvSpPr>
        <p:spPr>
          <a:xfrm>
            <a:off x="6858001" y="2698361"/>
            <a:ext cx="1714500" cy="10735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5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6858001" y="2220646"/>
            <a:ext cx="1714500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Divider 3"/>
          <p:cNvSpPr/>
          <p:nvPr userDrawn="1"/>
        </p:nvSpPr>
        <p:spPr>
          <a:xfrm>
            <a:off x="68580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6057900" y="20574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4114799" y="2698360"/>
            <a:ext cx="1715862" cy="107353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2" name="Heading 2"/>
          <p:cNvSpPr>
            <a:spLocks noGrp="1"/>
          </p:cNvSpPr>
          <p:nvPr>
            <p:ph type="body" sz="quarter" idx="113" hasCustomPrompt="1"/>
          </p:nvPr>
        </p:nvSpPr>
        <p:spPr>
          <a:xfrm>
            <a:off x="4114799" y="2220646"/>
            <a:ext cx="1715862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Divider 2"/>
          <p:cNvSpPr/>
          <p:nvPr userDrawn="1"/>
        </p:nvSpPr>
        <p:spPr>
          <a:xfrm>
            <a:off x="4114799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Image 2"/>
          <p:cNvSpPr>
            <a:spLocks noGrp="1"/>
          </p:cNvSpPr>
          <p:nvPr>
            <p:ph type="pic" sz="quarter" idx="114" hasCustomPrompt="1"/>
          </p:nvPr>
        </p:nvSpPr>
        <p:spPr>
          <a:xfrm>
            <a:off x="3314700" y="20574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9" name="Caption 1"/>
          <p:cNvSpPr>
            <a:spLocks noGrp="1"/>
          </p:cNvSpPr>
          <p:nvPr>
            <p:ph type="body" idx="44" hasCustomPrompt="1"/>
          </p:nvPr>
        </p:nvSpPr>
        <p:spPr>
          <a:xfrm>
            <a:off x="1371600" y="2698360"/>
            <a:ext cx="1714501" cy="107353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1372294" y="2220646"/>
            <a:ext cx="1713806" cy="3693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1371600" y="20574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571500" y="2057400"/>
            <a:ext cx="687161" cy="685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2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722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0" grpId="0"/>
      <p:bldP spid="40" grpId="0" animBg="1"/>
      <p:bldP spid="27" grpId="0"/>
      <p:bldP spid="39" grpId="0" animBg="1"/>
      <p:bldP spid="21" grpId="0"/>
      <p:bldP spid="38" grpId="0" animBg="1"/>
      <p:bldP spid="16" grpId="0"/>
      <p:bldP spid="37" grpId="0" animBg="1"/>
      <p:bldP spid="13" grpId="0"/>
      <p:bldP spid="36" grpId="0" animBg="1"/>
      <p:bldP spid="7" grpId="0"/>
    </p:bldLst>
  </p:timing>
  <p:extLst mod="1"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orient="horz" pos="252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w/Image,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29" name="Caption 3"/>
          <p:cNvSpPr>
            <a:spLocks noGrp="1"/>
          </p:cNvSpPr>
          <p:nvPr>
            <p:ph type="body" idx="129" hasCustomPrompt="1"/>
          </p:nvPr>
        </p:nvSpPr>
        <p:spPr>
          <a:xfrm>
            <a:off x="6057900" y="4152498"/>
            <a:ext cx="2514600" cy="15625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6057900" y="3602737"/>
            <a:ext cx="2514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Divider 3"/>
          <p:cNvSpPr/>
          <p:nvPr userDrawn="1"/>
        </p:nvSpPr>
        <p:spPr>
          <a:xfrm>
            <a:off x="6057900" y="3429000"/>
            <a:ext cx="25146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6853398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Caption 2"/>
          <p:cNvSpPr>
            <a:spLocks noGrp="1"/>
          </p:cNvSpPr>
          <p:nvPr>
            <p:ph type="body" idx="128" hasCustomPrompt="1"/>
          </p:nvPr>
        </p:nvSpPr>
        <p:spPr>
          <a:xfrm>
            <a:off x="3314700" y="4152498"/>
            <a:ext cx="2514600" cy="15625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Heading 2"/>
          <p:cNvSpPr>
            <a:spLocks noGrp="1"/>
          </p:cNvSpPr>
          <p:nvPr>
            <p:ph type="body" sz="quarter" idx="113" hasCustomPrompt="1"/>
          </p:nvPr>
        </p:nvSpPr>
        <p:spPr>
          <a:xfrm>
            <a:off x="3314700" y="3602737"/>
            <a:ext cx="2514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4" name="Divider 2"/>
          <p:cNvSpPr/>
          <p:nvPr userDrawn="1"/>
        </p:nvSpPr>
        <p:spPr>
          <a:xfrm>
            <a:off x="3314700" y="3429000"/>
            <a:ext cx="25146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Image 2"/>
          <p:cNvSpPr>
            <a:spLocks noGrp="1"/>
          </p:cNvSpPr>
          <p:nvPr>
            <p:ph type="pic" sz="quarter" idx="114" hasCustomPrompt="1"/>
          </p:nvPr>
        </p:nvSpPr>
        <p:spPr>
          <a:xfrm>
            <a:off x="4112499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500" y="4152498"/>
            <a:ext cx="2514600" cy="15625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602737"/>
            <a:ext cx="2514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3" name="Divider 1"/>
          <p:cNvSpPr/>
          <p:nvPr userDrawn="1"/>
        </p:nvSpPr>
        <p:spPr>
          <a:xfrm>
            <a:off x="571499" y="3429000"/>
            <a:ext cx="25146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371600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67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5" grpId="0"/>
      <p:bldP spid="34" grpId="0" animBg="1"/>
      <p:bldP spid="12" grpId="0"/>
      <p:bldP spid="33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w/Image,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0" name="Caption 4"/>
          <p:cNvSpPr>
            <a:spLocks noGrp="1"/>
          </p:cNvSpPr>
          <p:nvPr>
            <p:ph type="body" idx="130" hasCustomPrompt="1"/>
          </p:nvPr>
        </p:nvSpPr>
        <p:spPr>
          <a:xfrm>
            <a:off x="6743700" y="4029388"/>
            <a:ext cx="1828800" cy="168561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Heading 4"/>
          <p:cNvSpPr>
            <a:spLocks noGrp="1"/>
          </p:cNvSpPr>
          <p:nvPr>
            <p:ph type="body" sz="quarter" idx="119" hasCustomPrompt="1"/>
          </p:nvPr>
        </p:nvSpPr>
        <p:spPr>
          <a:xfrm>
            <a:off x="6743700" y="3602737"/>
            <a:ext cx="18288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4"/>
          <p:cNvSpPr/>
          <p:nvPr userDrawn="1"/>
        </p:nvSpPr>
        <p:spPr>
          <a:xfrm>
            <a:off x="6743700" y="3429000"/>
            <a:ext cx="18288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Image 4"/>
          <p:cNvSpPr>
            <a:spLocks noGrp="1"/>
          </p:cNvSpPr>
          <p:nvPr>
            <p:ph type="pic" sz="quarter" idx="120" hasCustomPrompt="1"/>
          </p:nvPr>
        </p:nvSpPr>
        <p:spPr>
          <a:xfrm>
            <a:off x="7200900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9" name="Caption 3"/>
          <p:cNvSpPr>
            <a:spLocks noGrp="1"/>
          </p:cNvSpPr>
          <p:nvPr>
            <p:ph type="body" idx="129" hasCustomPrompt="1"/>
          </p:nvPr>
        </p:nvSpPr>
        <p:spPr>
          <a:xfrm>
            <a:off x="4686300" y="4029388"/>
            <a:ext cx="1828800" cy="168561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Heading 3"/>
          <p:cNvSpPr>
            <a:spLocks noGrp="1"/>
          </p:cNvSpPr>
          <p:nvPr>
            <p:ph type="body" sz="quarter" idx="116" hasCustomPrompt="1"/>
          </p:nvPr>
        </p:nvSpPr>
        <p:spPr>
          <a:xfrm>
            <a:off x="4686300" y="3602737"/>
            <a:ext cx="18288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Divider 3"/>
          <p:cNvSpPr/>
          <p:nvPr userDrawn="1"/>
        </p:nvSpPr>
        <p:spPr>
          <a:xfrm>
            <a:off x="4686300" y="3429000"/>
            <a:ext cx="18288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5143500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Caption 2"/>
          <p:cNvSpPr>
            <a:spLocks noGrp="1"/>
          </p:cNvSpPr>
          <p:nvPr>
            <p:ph type="body" idx="128" hasCustomPrompt="1"/>
          </p:nvPr>
        </p:nvSpPr>
        <p:spPr>
          <a:xfrm>
            <a:off x="2628900" y="4029388"/>
            <a:ext cx="1828800" cy="168561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Heading 2"/>
          <p:cNvSpPr>
            <a:spLocks noGrp="1"/>
          </p:cNvSpPr>
          <p:nvPr>
            <p:ph type="body" sz="quarter" idx="113" hasCustomPrompt="1"/>
          </p:nvPr>
        </p:nvSpPr>
        <p:spPr>
          <a:xfrm>
            <a:off x="2628900" y="3602737"/>
            <a:ext cx="18288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4" name="Divider 2"/>
          <p:cNvSpPr/>
          <p:nvPr userDrawn="1"/>
        </p:nvSpPr>
        <p:spPr>
          <a:xfrm>
            <a:off x="2628900" y="3429000"/>
            <a:ext cx="18288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Image 2"/>
          <p:cNvSpPr>
            <a:spLocks noGrp="1"/>
          </p:cNvSpPr>
          <p:nvPr>
            <p:ph type="pic" sz="quarter" idx="114" hasCustomPrompt="1"/>
          </p:nvPr>
        </p:nvSpPr>
        <p:spPr>
          <a:xfrm>
            <a:off x="3086100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500" y="4029388"/>
            <a:ext cx="1828799" cy="168561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602737"/>
            <a:ext cx="1828799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3" name="Divider 1"/>
          <p:cNvSpPr/>
          <p:nvPr userDrawn="1"/>
        </p:nvSpPr>
        <p:spPr>
          <a:xfrm>
            <a:off x="571499" y="3429000"/>
            <a:ext cx="1828799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028700" y="2514600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138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/>
      <p:bldP spid="35" grpId="0" animBg="1"/>
      <p:bldP spid="15" grpId="0"/>
      <p:bldP spid="34" grpId="0" animBg="1"/>
      <p:bldP spid="12" grpId="0"/>
      <p:bldP spid="33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5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s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38" name="Spirit Burs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98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pirit Burs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8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Freeform 23"/>
          <p:cNvSpPr/>
          <p:nvPr userDrawn="1"/>
        </p:nvSpPr>
        <p:spPr>
          <a:xfrm>
            <a:off x="4686300" y="2516135"/>
            <a:ext cx="3886200" cy="3198866"/>
          </a:xfrm>
          <a:custGeom>
            <a:avLst/>
            <a:gdLst>
              <a:gd name="connsiteX0" fmla="*/ 0 w 3886200"/>
              <a:gd name="connsiteY0" fmla="*/ 0 h 3198866"/>
              <a:gd name="connsiteX1" fmla="*/ 3886200 w 3886200"/>
              <a:gd name="connsiteY1" fmla="*/ 0 h 3198866"/>
              <a:gd name="connsiteX2" fmla="*/ 3886200 w 3886200"/>
              <a:gd name="connsiteY2" fmla="*/ 2741666 h 3198866"/>
              <a:gd name="connsiteX3" fmla="*/ 3429000 w 3886200"/>
              <a:gd name="connsiteY3" fmla="*/ 3198866 h 3198866"/>
              <a:gd name="connsiteX4" fmla="*/ 0 w 3886200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98866">
                <a:moveTo>
                  <a:pt x="0" y="0"/>
                </a:moveTo>
                <a:lnTo>
                  <a:pt x="3886200" y="0"/>
                </a:lnTo>
                <a:lnTo>
                  <a:pt x="3886200" y="2741666"/>
                </a:lnTo>
                <a:lnTo>
                  <a:pt x="3429000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5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4800600" y="3768568"/>
            <a:ext cx="3657600" cy="182216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4800600" y="3235702"/>
            <a:ext cx="365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9" name="Divider 2"/>
          <p:cNvSpPr/>
          <p:nvPr userDrawn="1"/>
        </p:nvSpPr>
        <p:spPr>
          <a:xfrm>
            <a:off x="6398498" y="3078859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61722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Freeform 22"/>
          <p:cNvSpPr/>
          <p:nvPr userDrawn="1"/>
        </p:nvSpPr>
        <p:spPr>
          <a:xfrm>
            <a:off x="571500" y="2516134"/>
            <a:ext cx="3886200" cy="3198866"/>
          </a:xfrm>
          <a:custGeom>
            <a:avLst/>
            <a:gdLst>
              <a:gd name="connsiteX0" fmla="*/ 0 w 3886200"/>
              <a:gd name="connsiteY0" fmla="*/ 0 h 3198866"/>
              <a:gd name="connsiteX1" fmla="*/ 3886200 w 3886200"/>
              <a:gd name="connsiteY1" fmla="*/ 0 h 3198866"/>
              <a:gd name="connsiteX2" fmla="*/ 3886200 w 3886200"/>
              <a:gd name="connsiteY2" fmla="*/ 2741666 h 3198866"/>
              <a:gd name="connsiteX3" fmla="*/ 3429000 w 3886200"/>
              <a:gd name="connsiteY3" fmla="*/ 3198866 h 3198866"/>
              <a:gd name="connsiteX4" fmla="*/ 0 w 3886200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98866">
                <a:moveTo>
                  <a:pt x="0" y="0"/>
                </a:moveTo>
                <a:lnTo>
                  <a:pt x="3886200" y="0"/>
                </a:lnTo>
                <a:lnTo>
                  <a:pt x="3886200" y="2741666"/>
                </a:lnTo>
                <a:lnTo>
                  <a:pt x="3429000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4" name="Caption 1"/>
          <p:cNvSpPr>
            <a:spLocks noGrp="1"/>
          </p:cNvSpPr>
          <p:nvPr>
            <p:ph type="body" idx="44" hasCustomPrompt="1"/>
          </p:nvPr>
        </p:nvSpPr>
        <p:spPr>
          <a:xfrm>
            <a:off x="685800" y="3768568"/>
            <a:ext cx="3657600" cy="182216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5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3235702"/>
            <a:ext cx="365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2283698" y="3082111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20574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0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559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9" grpId="0" animBg="1"/>
      <p:bldP spid="42" grpId="0"/>
      <p:bldP spid="23" grpId="0" animBg="1"/>
      <p:bldP spid="36" grpId="0" animBg="1"/>
      <p:bldP spid="3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s,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38" name="Spirit Burs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pirit Burs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86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pirit Burs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2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Freeform 42"/>
          <p:cNvSpPr/>
          <p:nvPr userDrawn="1"/>
        </p:nvSpPr>
        <p:spPr>
          <a:xfrm>
            <a:off x="6057956" y="2516135"/>
            <a:ext cx="2514544" cy="3198866"/>
          </a:xfrm>
          <a:custGeom>
            <a:avLst/>
            <a:gdLst>
              <a:gd name="connsiteX0" fmla="*/ 0 w 2514544"/>
              <a:gd name="connsiteY0" fmla="*/ 0 h 3198866"/>
              <a:gd name="connsiteX1" fmla="*/ 2514544 w 2514544"/>
              <a:gd name="connsiteY1" fmla="*/ 0 h 3198866"/>
              <a:gd name="connsiteX2" fmla="*/ 2514544 w 2514544"/>
              <a:gd name="connsiteY2" fmla="*/ 2741666 h 3198866"/>
              <a:gd name="connsiteX3" fmla="*/ 2057344 w 2514544"/>
              <a:gd name="connsiteY3" fmla="*/ 3198866 h 3198866"/>
              <a:gd name="connsiteX4" fmla="*/ 0 w 2514544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544" h="3198866">
                <a:moveTo>
                  <a:pt x="0" y="0"/>
                </a:moveTo>
                <a:lnTo>
                  <a:pt x="2514544" y="0"/>
                </a:lnTo>
                <a:lnTo>
                  <a:pt x="2514544" y="2741666"/>
                </a:lnTo>
                <a:lnTo>
                  <a:pt x="2057344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Caption 3"/>
          <p:cNvSpPr>
            <a:spLocks noGrp="1"/>
          </p:cNvSpPr>
          <p:nvPr>
            <p:ph type="body" idx="119" hasCustomPrompt="1"/>
          </p:nvPr>
        </p:nvSpPr>
        <p:spPr>
          <a:xfrm>
            <a:off x="6172228" y="3785686"/>
            <a:ext cx="2286000" cy="18195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72" name="Heading 3"/>
          <p:cNvSpPr>
            <a:spLocks noGrp="1"/>
          </p:cNvSpPr>
          <p:nvPr>
            <p:ph type="body" sz="quarter" idx="120" hasCustomPrompt="1"/>
          </p:nvPr>
        </p:nvSpPr>
        <p:spPr>
          <a:xfrm>
            <a:off x="6172228" y="3241408"/>
            <a:ext cx="22860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0" name="Divider 3"/>
          <p:cNvSpPr/>
          <p:nvPr userDrawn="1"/>
        </p:nvSpPr>
        <p:spPr>
          <a:xfrm>
            <a:off x="7086628" y="307315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6858028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1" name="Freeform 40"/>
          <p:cNvSpPr/>
          <p:nvPr userDrawn="1"/>
        </p:nvSpPr>
        <p:spPr>
          <a:xfrm>
            <a:off x="3314700" y="2516135"/>
            <a:ext cx="2514600" cy="3198866"/>
          </a:xfrm>
          <a:custGeom>
            <a:avLst/>
            <a:gdLst>
              <a:gd name="connsiteX0" fmla="*/ 0 w 2514600"/>
              <a:gd name="connsiteY0" fmla="*/ 0 h 3198866"/>
              <a:gd name="connsiteX1" fmla="*/ 2514600 w 2514600"/>
              <a:gd name="connsiteY1" fmla="*/ 0 h 3198866"/>
              <a:gd name="connsiteX2" fmla="*/ 2514600 w 2514600"/>
              <a:gd name="connsiteY2" fmla="*/ 2741666 h 3198866"/>
              <a:gd name="connsiteX3" fmla="*/ 2057400 w 2514600"/>
              <a:gd name="connsiteY3" fmla="*/ 3198866 h 3198866"/>
              <a:gd name="connsiteX4" fmla="*/ 0 w 2514600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3198866">
                <a:moveTo>
                  <a:pt x="0" y="0"/>
                </a:moveTo>
                <a:lnTo>
                  <a:pt x="2514600" y="0"/>
                </a:lnTo>
                <a:lnTo>
                  <a:pt x="2514600" y="2741666"/>
                </a:lnTo>
                <a:lnTo>
                  <a:pt x="2057400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5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3429000" y="3785686"/>
            <a:ext cx="2286000" cy="18195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3429000" y="3241408"/>
            <a:ext cx="22860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9" name="Divider 2"/>
          <p:cNvSpPr/>
          <p:nvPr userDrawn="1"/>
        </p:nvSpPr>
        <p:spPr>
          <a:xfrm>
            <a:off x="4343400" y="307433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41148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9" name="Freeform 38"/>
          <p:cNvSpPr/>
          <p:nvPr userDrawn="1"/>
        </p:nvSpPr>
        <p:spPr>
          <a:xfrm>
            <a:off x="571500" y="2516134"/>
            <a:ext cx="2514600" cy="3198866"/>
          </a:xfrm>
          <a:custGeom>
            <a:avLst/>
            <a:gdLst>
              <a:gd name="connsiteX0" fmla="*/ 0 w 2514600"/>
              <a:gd name="connsiteY0" fmla="*/ 0 h 3198866"/>
              <a:gd name="connsiteX1" fmla="*/ 2514600 w 2514600"/>
              <a:gd name="connsiteY1" fmla="*/ 0 h 3198866"/>
              <a:gd name="connsiteX2" fmla="*/ 2514600 w 2514600"/>
              <a:gd name="connsiteY2" fmla="*/ 2741666 h 3198866"/>
              <a:gd name="connsiteX3" fmla="*/ 2057400 w 2514600"/>
              <a:gd name="connsiteY3" fmla="*/ 3198866 h 3198866"/>
              <a:gd name="connsiteX4" fmla="*/ 0 w 2514600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3198866">
                <a:moveTo>
                  <a:pt x="0" y="0"/>
                </a:moveTo>
                <a:lnTo>
                  <a:pt x="2514600" y="0"/>
                </a:lnTo>
                <a:lnTo>
                  <a:pt x="2514600" y="2741666"/>
                </a:lnTo>
                <a:lnTo>
                  <a:pt x="2057400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4" name="Caption 1"/>
          <p:cNvSpPr>
            <a:spLocks noGrp="1"/>
          </p:cNvSpPr>
          <p:nvPr>
            <p:ph type="body" idx="44" hasCustomPrompt="1"/>
          </p:nvPr>
        </p:nvSpPr>
        <p:spPr>
          <a:xfrm>
            <a:off x="685800" y="3785686"/>
            <a:ext cx="2286000" cy="181958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5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3241408"/>
            <a:ext cx="22860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1600200" y="307433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3716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622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69" grpId="0"/>
      <p:bldP spid="41" grpId="0" animBg="1"/>
      <p:bldP spid="49" grpId="0" animBg="1"/>
      <p:bldP spid="42" grpId="0"/>
      <p:bldP spid="39" grpId="0" animBg="1"/>
      <p:bldP spid="36" grpId="0" animBg="1"/>
      <p:bldP spid="3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909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s,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39" name="Spirit Burs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28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pirit Burs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43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pirit Burs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58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pirit Burs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3" y="1143000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Diagonal 4"/>
          <p:cNvSpPr/>
          <p:nvPr userDrawn="1"/>
        </p:nvSpPr>
        <p:spPr>
          <a:xfrm>
            <a:off x="6752412" y="2516135"/>
            <a:ext cx="1828744" cy="3198866"/>
          </a:xfrm>
          <a:custGeom>
            <a:avLst/>
            <a:gdLst>
              <a:gd name="connsiteX0" fmla="*/ 0 w 1828744"/>
              <a:gd name="connsiteY0" fmla="*/ 0 h 3198866"/>
              <a:gd name="connsiteX1" fmla="*/ 1828744 w 1828744"/>
              <a:gd name="connsiteY1" fmla="*/ 0 h 3198866"/>
              <a:gd name="connsiteX2" fmla="*/ 1828744 w 1828744"/>
              <a:gd name="connsiteY2" fmla="*/ 2741666 h 3198866"/>
              <a:gd name="connsiteX3" fmla="*/ 1371544 w 1828744"/>
              <a:gd name="connsiteY3" fmla="*/ 3198866 h 3198866"/>
              <a:gd name="connsiteX4" fmla="*/ 0 w 1828744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744" h="3198866">
                <a:moveTo>
                  <a:pt x="0" y="0"/>
                </a:moveTo>
                <a:lnTo>
                  <a:pt x="1828744" y="0"/>
                </a:lnTo>
                <a:lnTo>
                  <a:pt x="1828744" y="2741666"/>
                </a:lnTo>
                <a:lnTo>
                  <a:pt x="1371544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3" name="Caption 4"/>
          <p:cNvSpPr>
            <a:spLocks noGrp="1"/>
          </p:cNvSpPr>
          <p:nvPr>
            <p:ph type="body" idx="124" hasCustomPrompt="1"/>
          </p:nvPr>
        </p:nvSpPr>
        <p:spPr>
          <a:xfrm>
            <a:off x="6866684" y="3675317"/>
            <a:ext cx="1600200" cy="19215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4" name="Heading 4"/>
          <p:cNvSpPr>
            <a:spLocks noGrp="1"/>
          </p:cNvSpPr>
          <p:nvPr>
            <p:ph type="body" sz="quarter" idx="125" hasCustomPrompt="1"/>
          </p:nvPr>
        </p:nvSpPr>
        <p:spPr>
          <a:xfrm>
            <a:off x="6866684" y="3254150"/>
            <a:ext cx="16002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8" name="Divider 4"/>
          <p:cNvSpPr/>
          <p:nvPr userDrawn="1"/>
        </p:nvSpPr>
        <p:spPr>
          <a:xfrm>
            <a:off x="7437197" y="3085896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Image 4"/>
          <p:cNvSpPr>
            <a:spLocks noGrp="1"/>
          </p:cNvSpPr>
          <p:nvPr>
            <p:ph type="pic" sz="quarter" idx="126" hasCustomPrompt="1"/>
          </p:nvPr>
        </p:nvSpPr>
        <p:spPr>
          <a:xfrm>
            <a:off x="72009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1" name="Diagonal 3"/>
          <p:cNvSpPr/>
          <p:nvPr userDrawn="1"/>
        </p:nvSpPr>
        <p:spPr>
          <a:xfrm>
            <a:off x="4686356" y="2516135"/>
            <a:ext cx="1828744" cy="3198866"/>
          </a:xfrm>
          <a:custGeom>
            <a:avLst/>
            <a:gdLst>
              <a:gd name="connsiteX0" fmla="*/ 0 w 1828744"/>
              <a:gd name="connsiteY0" fmla="*/ 0 h 3198866"/>
              <a:gd name="connsiteX1" fmla="*/ 1828744 w 1828744"/>
              <a:gd name="connsiteY1" fmla="*/ 0 h 3198866"/>
              <a:gd name="connsiteX2" fmla="*/ 1828744 w 1828744"/>
              <a:gd name="connsiteY2" fmla="*/ 2741666 h 3198866"/>
              <a:gd name="connsiteX3" fmla="*/ 1371544 w 1828744"/>
              <a:gd name="connsiteY3" fmla="*/ 3198866 h 3198866"/>
              <a:gd name="connsiteX4" fmla="*/ 0 w 1828744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744" h="3198866">
                <a:moveTo>
                  <a:pt x="0" y="0"/>
                </a:moveTo>
                <a:lnTo>
                  <a:pt x="1828744" y="0"/>
                </a:lnTo>
                <a:lnTo>
                  <a:pt x="1828744" y="2741666"/>
                </a:lnTo>
                <a:lnTo>
                  <a:pt x="1371544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Caption 3"/>
          <p:cNvSpPr>
            <a:spLocks noGrp="1"/>
          </p:cNvSpPr>
          <p:nvPr>
            <p:ph type="body" idx="119" hasCustomPrompt="1"/>
          </p:nvPr>
        </p:nvSpPr>
        <p:spPr>
          <a:xfrm>
            <a:off x="4800628" y="3675317"/>
            <a:ext cx="1600200" cy="19215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72" name="Heading 3"/>
          <p:cNvSpPr>
            <a:spLocks noGrp="1"/>
          </p:cNvSpPr>
          <p:nvPr>
            <p:ph type="body" sz="quarter" idx="120" hasCustomPrompt="1"/>
          </p:nvPr>
        </p:nvSpPr>
        <p:spPr>
          <a:xfrm>
            <a:off x="4800628" y="3254150"/>
            <a:ext cx="16002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0" name="Divider 3"/>
          <p:cNvSpPr/>
          <p:nvPr userDrawn="1"/>
        </p:nvSpPr>
        <p:spPr>
          <a:xfrm>
            <a:off x="5369830" y="3085896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5143500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0" name="Diagonal 2"/>
          <p:cNvSpPr/>
          <p:nvPr userDrawn="1"/>
        </p:nvSpPr>
        <p:spPr>
          <a:xfrm>
            <a:off x="2635971" y="2511777"/>
            <a:ext cx="1829565" cy="3198866"/>
          </a:xfrm>
          <a:custGeom>
            <a:avLst/>
            <a:gdLst>
              <a:gd name="connsiteX0" fmla="*/ 0 w 1829565"/>
              <a:gd name="connsiteY0" fmla="*/ 0 h 3198866"/>
              <a:gd name="connsiteX1" fmla="*/ 1829565 w 1829565"/>
              <a:gd name="connsiteY1" fmla="*/ 0 h 3198866"/>
              <a:gd name="connsiteX2" fmla="*/ 1829565 w 1829565"/>
              <a:gd name="connsiteY2" fmla="*/ 2741666 h 3198866"/>
              <a:gd name="connsiteX3" fmla="*/ 1372365 w 1829565"/>
              <a:gd name="connsiteY3" fmla="*/ 3198866 h 3198866"/>
              <a:gd name="connsiteX4" fmla="*/ 0 w 1829565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565" h="3198866">
                <a:moveTo>
                  <a:pt x="0" y="0"/>
                </a:moveTo>
                <a:lnTo>
                  <a:pt x="1829565" y="0"/>
                </a:lnTo>
                <a:lnTo>
                  <a:pt x="1829565" y="2741666"/>
                </a:lnTo>
                <a:lnTo>
                  <a:pt x="1372365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5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2750486" y="3675317"/>
            <a:ext cx="1600200" cy="19215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2750486" y="3254150"/>
            <a:ext cx="16002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9" name="Divider 2"/>
          <p:cNvSpPr/>
          <p:nvPr userDrawn="1"/>
        </p:nvSpPr>
        <p:spPr>
          <a:xfrm>
            <a:off x="3314728" y="308707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3086128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9" name="Diagonal 1"/>
          <p:cNvSpPr/>
          <p:nvPr userDrawn="1"/>
        </p:nvSpPr>
        <p:spPr>
          <a:xfrm>
            <a:off x="571500" y="2516134"/>
            <a:ext cx="1828800" cy="3198866"/>
          </a:xfrm>
          <a:custGeom>
            <a:avLst/>
            <a:gdLst>
              <a:gd name="connsiteX0" fmla="*/ 0 w 1828800"/>
              <a:gd name="connsiteY0" fmla="*/ 0 h 3198866"/>
              <a:gd name="connsiteX1" fmla="*/ 1828800 w 1828800"/>
              <a:gd name="connsiteY1" fmla="*/ 0 h 3198866"/>
              <a:gd name="connsiteX2" fmla="*/ 1828800 w 1828800"/>
              <a:gd name="connsiteY2" fmla="*/ 2741666 h 3198866"/>
              <a:gd name="connsiteX3" fmla="*/ 1371600 w 1828800"/>
              <a:gd name="connsiteY3" fmla="*/ 3198866 h 3198866"/>
              <a:gd name="connsiteX4" fmla="*/ 0 w 1828800"/>
              <a:gd name="connsiteY4" fmla="*/ 3198866 h 31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3198866">
                <a:moveTo>
                  <a:pt x="0" y="0"/>
                </a:moveTo>
                <a:lnTo>
                  <a:pt x="1828800" y="0"/>
                </a:lnTo>
                <a:lnTo>
                  <a:pt x="1828800" y="2741666"/>
                </a:lnTo>
                <a:lnTo>
                  <a:pt x="1371600" y="3198866"/>
                </a:lnTo>
                <a:lnTo>
                  <a:pt x="0" y="319886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4" name="Caption 1"/>
          <p:cNvSpPr>
            <a:spLocks noGrp="1"/>
          </p:cNvSpPr>
          <p:nvPr>
            <p:ph type="body" idx="44" hasCustomPrompt="1"/>
          </p:nvPr>
        </p:nvSpPr>
        <p:spPr>
          <a:xfrm>
            <a:off x="685800" y="3675317"/>
            <a:ext cx="1600200" cy="19215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5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3254150"/>
            <a:ext cx="16002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1257273" y="3087074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028701" y="2054577"/>
            <a:ext cx="914400" cy="914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1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432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8" grpId="0" animBg="1"/>
      <p:bldP spid="53" grpId="0"/>
      <p:bldP spid="61" grpId="0" animBg="1"/>
      <p:bldP spid="50" grpId="0" animBg="1"/>
      <p:bldP spid="69" grpId="0"/>
      <p:bldP spid="60" grpId="0" animBg="1"/>
      <p:bldP spid="49" grpId="0" animBg="1"/>
      <p:bldP spid="42" grpId="0"/>
      <p:bldP spid="59" grpId="0" animBg="1"/>
      <p:bldP spid="36" grpId="0" animBg="1"/>
      <p:bldP spid="3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26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4686300" y="4143349"/>
            <a:ext cx="3886200" cy="15716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4686300" y="3598162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Divider 2"/>
          <p:cNvSpPr/>
          <p:nvPr userDrawn="1"/>
        </p:nvSpPr>
        <p:spPr>
          <a:xfrm>
            <a:off x="6400800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6172200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8" y="4143349"/>
            <a:ext cx="3886202" cy="15716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8" y="3598162"/>
            <a:ext cx="388620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2285999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2057399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320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4" grpId="0"/>
      <p:bldP spid="36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,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0" name="Caption 3"/>
          <p:cNvSpPr>
            <a:spLocks noGrp="1"/>
          </p:cNvSpPr>
          <p:nvPr>
            <p:ph type="body" idx="119" hasCustomPrompt="1"/>
          </p:nvPr>
        </p:nvSpPr>
        <p:spPr>
          <a:xfrm>
            <a:off x="6057900" y="4143349"/>
            <a:ext cx="2519205" cy="15716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1" name="Heading 3"/>
          <p:cNvSpPr>
            <a:spLocks noGrp="1"/>
          </p:cNvSpPr>
          <p:nvPr>
            <p:ph type="body" sz="quarter" idx="120" hasCustomPrompt="1"/>
          </p:nvPr>
        </p:nvSpPr>
        <p:spPr>
          <a:xfrm>
            <a:off x="6057900" y="3598162"/>
            <a:ext cx="2519205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Divider 3"/>
          <p:cNvSpPr/>
          <p:nvPr userDrawn="1"/>
        </p:nvSpPr>
        <p:spPr>
          <a:xfrm>
            <a:off x="7088902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6860302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3314700" y="4143349"/>
            <a:ext cx="2514599" cy="15716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3314700" y="3598162"/>
            <a:ext cx="2514599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Divider 2"/>
          <p:cNvSpPr/>
          <p:nvPr userDrawn="1"/>
        </p:nvSpPr>
        <p:spPr>
          <a:xfrm>
            <a:off x="4343399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4114799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8" y="4143349"/>
            <a:ext cx="2514601" cy="157165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8" y="3598162"/>
            <a:ext cx="2514601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1600198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371598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195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8" grpId="0"/>
      <p:bldP spid="37" grpId="0" animBg="1"/>
      <p:bldP spid="24" grpId="0"/>
      <p:bldP spid="36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, 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34" name="Caption 4"/>
          <p:cNvSpPr>
            <a:spLocks noGrp="1"/>
          </p:cNvSpPr>
          <p:nvPr>
            <p:ph type="body" idx="123" hasCustomPrompt="1"/>
          </p:nvPr>
        </p:nvSpPr>
        <p:spPr>
          <a:xfrm>
            <a:off x="6743699" y="4020239"/>
            <a:ext cx="1828802" cy="16947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5" name="Heading 4"/>
          <p:cNvSpPr>
            <a:spLocks noGrp="1"/>
          </p:cNvSpPr>
          <p:nvPr>
            <p:ph type="body" sz="quarter" idx="124" hasCustomPrompt="1"/>
          </p:nvPr>
        </p:nvSpPr>
        <p:spPr>
          <a:xfrm>
            <a:off x="6743699" y="3598162"/>
            <a:ext cx="182880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Divider 4"/>
          <p:cNvSpPr/>
          <p:nvPr userDrawn="1"/>
        </p:nvSpPr>
        <p:spPr>
          <a:xfrm>
            <a:off x="7429500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Image 4"/>
          <p:cNvSpPr>
            <a:spLocks noGrp="1"/>
          </p:cNvSpPr>
          <p:nvPr>
            <p:ph type="pic" sz="quarter" idx="121" hasCustomPrompt="1"/>
          </p:nvPr>
        </p:nvSpPr>
        <p:spPr>
          <a:xfrm>
            <a:off x="7200900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0" name="Caption 3"/>
          <p:cNvSpPr>
            <a:spLocks noGrp="1"/>
          </p:cNvSpPr>
          <p:nvPr>
            <p:ph type="body" idx="119" hasCustomPrompt="1"/>
          </p:nvPr>
        </p:nvSpPr>
        <p:spPr>
          <a:xfrm>
            <a:off x="4686299" y="4020239"/>
            <a:ext cx="1828802" cy="16947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1" name="Heading 3"/>
          <p:cNvSpPr>
            <a:spLocks noGrp="1"/>
          </p:cNvSpPr>
          <p:nvPr>
            <p:ph type="body" sz="quarter" idx="120" hasCustomPrompt="1"/>
          </p:nvPr>
        </p:nvSpPr>
        <p:spPr>
          <a:xfrm>
            <a:off x="4686299" y="3598162"/>
            <a:ext cx="182880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Divider 3"/>
          <p:cNvSpPr/>
          <p:nvPr userDrawn="1"/>
        </p:nvSpPr>
        <p:spPr>
          <a:xfrm>
            <a:off x="5372100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5143500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Caption 2"/>
          <p:cNvSpPr>
            <a:spLocks noGrp="1"/>
          </p:cNvSpPr>
          <p:nvPr>
            <p:ph type="body" idx="115" hasCustomPrompt="1"/>
          </p:nvPr>
        </p:nvSpPr>
        <p:spPr>
          <a:xfrm>
            <a:off x="2628899" y="4020239"/>
            <a:ext cx="1828802" cy="16947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2628899" y="3598162"/>
            <a:ext cx="182880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Divider 2"/>
          <p:cNvSpPr/>
          <p:nvPr userDrawn="1"/>
        </p:nvSpPr>
        <p:spPr>
          <a:xfrm>
            <a:off x="3314700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3086100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Caption 1"/>
          <p:cNvSpPr>
            <a:spLocks noGrp="1"/>
          </p:cNvSpPr>
          <p:nvPr>
            <p:ph type="body" idx="44" hasCustomPrompt="1"/>
          </p:nvPr>
        </p:nvSpPr>
        <p:spPr>
          <a:xfrm>
            <a:off x="571499" y="4020239"/>
            <a:ext cx="1828802" cy="16947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rgbClr val="425563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499" y="3598162"/>
            <a:ext cx="1828802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6" name="Divider 1"/>
          <p:cNvSpPr/>
          <p:nvPr userDrawn="1"/>
        </p:nvSpPr>
        <p:spPr>
          <a:xfrm>
            <a:off x="1257300" y="3428998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1028700" y="24003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578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2" grpId="0"/>
      <p:bldP spid="38" grpId="0" animBg="1"/>
      <p:bldP spid="28" grpId="0"/>
      <p:bldP spid="37" grpId="0" animBg="1"/>
      <p:bldP spid="24" grpId="0"/>
      <p:bldP spid="36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, 1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993E5C3D-A167-DF43-B02B-F492F89E54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"/>
          <p:cNvSpPr>
            <a:spLocks noGrp="1"/>
          </p:cNvSpPr>
          <p:nvPr>
            <p:ph type="ftr" sz="quarter" idx="112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71" name="Heading 12"/>
          <p:cNvSpPr>
            <a:spLocks noGrp="1"/>
          </p:cNvSpPr>
          <p:nvPr>
            <p:ph type="body" sz="quarter" idx="150" hasCustomPrompt="1"/>
          </p:nvPr>
        </p:nvSpPr>
        <p:spPr>
          <a:xfrm>
            <a:off x="7429499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0" name="Divider 12"/>
          <p:cNvSpPr/>
          <p:nvPr userDrawn="1"/>
        </p:nvSpPr>
        <p:spPr>
          <a:xfrm>
            <a:off x="7780453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Image 12"/>
          <p:cNvSpPr>
            <a:spLocks noGrp="1"/>
          </p:cNvSpPr>
          <p:nvPr>
            <p:ph type="pic" sz="quarter" idx="148" hasCustomPrompt="1"/>
          </p:nvPr>
        </p:nvSpPr>
        <p:spPr>
          <a:xfrm>
            <a:off x="7543799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6" name="Heading 11"/>
          <p:cNvSpPr>
            <a:spLocks noGrp="1"/>
          </p:cNvSpPr>
          <p:nvPr>
            <p:ph type="body" sz="quarter" idx="147" hasCustomPrompt="1"/>
          </p:nvPr>
        </p:nvSpPr>
        <p:spPr>
          <a:xfrm>
            <a:off x="6057900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9" name="Divider 11"/>
          <p:cNvSpPr/>
          <p:nvPr userDrawn="1"/>
        </p:nvSpPr>
        <p:spPr>
          <a:xfrm>
            <a:off x="6408853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Image 11"/>
          <p:cNvSpPr>
            <a:spLocks noGrp="1"/>
          </p:cNvSpPr>
          <p:nvPr>
            <p:ph type="pic" sz="quarter" idx="145" hasCustomPrompt="1"/>
          </p:nvPr>
        </p:nvSpPr>
        <p:spPr>
          <a:xfrm>
            <a:off x="6172199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3" name="Heading 10"/>
          <p:cNvSpPr>
            <a:spLocks noGrp="1"/>
          </p:cNvSpPr>
          <p:nvPr>
            <p:ph type="body" sz="quarter" idx="144" hasCustomPrompt="1"/>
          </p:nvPr>
        </p:nvSpPr>
        <p:spPr>
          <a:xfrm>
            <a:off x="4686300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8" name="Divider 10"/>
          <p:cNvSpPr/>
          <p:nvPr userDrawn="1"/>
        </p:nvSpPr>
        <p:spPr>
          <a:xfrm>
            <a:off x="5037254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Image 10"/>
          <p:cNvSpPr>
            <a:spLocks noGrp="1"/>
          </p:cNvSpPr>
          <p:nvPr>
            <p:ph type="pic" sz="quarter" idx="142" hasCustomPrompt="1"/>
          </p:nvPr>
        </p:nvSpPr>
        <p:spPr>
          <a:xfrm>
            <a:off x="4800600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0" name="Heading 9"/>
          <p:cNvSpPr>
            <a:spLocks noGrp="1"/>
          </p:cNvSpPr>
          <p:nvPr>
            <p:ph type="body" sz="quarter" idx="141" hasCustomPrompt="1"/>
          </p:nvPr>
        </p:nvSpPr>
        <p:spPr>
          <a:xfrm>
            <a:off x="3314700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7" name="Divider 9"/>
          <p:cNvSpPr/>
          <p:nvPr userDrawn="1"/>
        </p:nvSpPr>
        <p:spPr>
          <a:xfrm>
            <a:off x="3665654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Image 9"/>
          <p:cNvSpPr>
            <a:spLocks noGrp="1"/>
          </p:cNvSpPr>
          <p:nvPr>
            <p:ph type="pic" sz="quarter" idx="139" hasCustomPrompt="1"/>
          </p:nvPr>
        </p:nvSpPr>
        <p:spPr>
          <a:xfrm>
            <a:off x="3429000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7" name="Heading 8"/>
          <p:cNvSpPr>
            <a:spLocks noGrp="1"/>
          </p:cNvSpPr>
          <p:nvPr>
            <p:ph type="body" sz="quarter" idx="138" hasCustomPrompt="1"/>
          </p:nvPr>
        </p:nvSpPr>
        <p:spPr>
          <a:xfrm>
            <a:off x="1943100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6" name="Divider 8"/>
          <p:cNvSpPr/>
          <p:nvPr userDrawn="1"/>
        </p:nvSpPr>
        <p:spPr>
          <a:xfrm>
            <a:off x="2294054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Image 8"/>
          <p:cNvSpPr>
            <a:spLocks noGrp="1"/>
          </p:cNvSpPr>
          <p:nvPr>
            <p:ph type="pic" sz="quarter" idx="136" hasCustomPrompt="1"/>
          </p:nvPr>
        </p:nvSpPr>
        <p:spPr>
          <a:xfrm>
            <a:off x="2057400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4" name="Heading 7"/>
          <p:cNvSpPr>
            <a:spLocks noGrp="1"/>
          </p:cNvSpPr>
          <p:nvPr>
            <p:ph type="body" sz="quarter" idx="135" hasCustomPrompt="1"/>
          </p:nvPr>
        </p:nvSpPr>
        <p:spPr>
          <a:xfrm>
            <a:off x="571500" y="5198364"/>
            <a:ext cx="1143002" cy="5166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5" name="Divider 7"/>
          <p:cNvSpPr/>
          <p:nvPr userDrawn="1"/>
        </p:nvSpPr>
        <p:spPr>
          <a:xfrm>
            <a:off x="922453" y="5029200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Image 7"/>
          <p:cNvSpPr>
            <a:spLocks noGrp="1"/>
          </p:cNvSpPr>
          <p:nvPr>
            <p:ph type="pic" sz="quarter" idx="133" hasCustomPrompt="1"/>
          </p:nvPr>
        </p:nvSpPr>
        <p:spPr>
          <a:xfrm>
            <a:off x="685799" y="40005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8" name="Heading 6"/>
          <p:cNvSpPr>
            <a:spLocks noGrp="1"/>
          </p:cNvSpPr>
          <p:nvPr>
            <p:ph type="body" sz="quarter" idx="132" hasCustomPrompt="1"/>
          </p:nvPr>
        </p:nvSpPr>
        <p:spPr>
          <a:xfrm>
            <a:off x="7429500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4" name="Divider 6"/>
          <p:cNvSpPr/>
          <p:nvPr userDrawn="1"/>
        </p:nvSpPr>
        <p:spPr>
          <a:xfrm>
            <a:off x="7780453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Image 6"/>
          <p:cNvSpPr>
            <a:spLocks noGrp="1"/>
          </p:cNvSpPr>
          <p:nvPr>
            <p:ph type="pic" sz="quarter" idx="129" hasCustomPrompt="1"/>
          </p:nvPr>
        </p:nvSpPr>
        <p:spPr>
          <a:xfrm>
            <a:off x="7543799" y="2057399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5" name="Heading 5"/>
          <p:cNvSpPr>
            <a:spLocks noGrp="1"/>
          </p:cNvSpPr>
          <p:nvPr>
            <p:ph type="body" sz="quarter" idx="128" hasCustomPrompt="1"/>
          </p:nvPr>
        </p:nvSpPr>
        <p:spPr>
          <a:xfrm>
            <a:off x="6057901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3" name="Divider 5"/>
          <p:cNvSpPr/>
          <p:nvPr userDrawn="1"/>
        </p:nvSpPr>
        <p:spPr>
          <a:xfrm>
            <a:off x="6408853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Image 5"/>
          <p:cNvSpPr>
            <a:spLocks noGrp="1"/>
          </p:cNvSpPr>
          <p:nvPr>
            <p:ph type="pic" sz="quarter" idx="125" hasCustomPrompt="1"/>
          </p:nvPr>
        </p:nvSpPr>
        <p:spPr>
          <a:xfrm>
            <a:off x="6172199" y="2057399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1" name="Heading 4"/>
          <p:cNvSpPr>
            <a:spLocks noGrp="1"/>
          </p:cNvSpPr>
          <p:nvPr>
            <p:ph type="body" sz="quarter" idx="124" hasCustomPrompt="1"/>
          </p:nvPr>
        </p:nvSpPr>
        <p:spPr>
          <a:xfrm>
            <a:off x="4686301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2" name="Divider 4"/>
          <p:cNvSpPr/>
          <p:nvPr userDrawn="1"/>
        </p:nvSpPr>
        <p:spPr>
          <a:xfrm>
            <a:off x="5037254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Image 4"/>
          <p:cNvSpPr>
            <a:spLocks noGrp="1"/>
          </p:cNvSpPr>
          <p:nvPr>
            <p:ph type="pic" sz="quarter" idx="121" hasCustomPrompt="1"/>
          </p:nvPr>
        </p:nvSpPr>
        <p:spPr>
          <a:xfrm>
            <a:off x="4800600" y="2057399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7" name="Heading 3"/>
          <p:cNvSpPr>
            <a:spLocks noGrp="1"/>
          </p:cNvSpPr>
          <p:nvPr>
            <p:ph type="body" sz="quarter" idx="120" hasCustomPrompt="1"/>
          </p:nvPr>
        </p:nvSpPr>
        <p:spPr>
          <a:xfrm>
            <a:off x="3314701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7" name="Divider 3"/>
          <p:cNvSpPr/>
          <p:nvPr userDrawn="1"/>
        </p:nvSpPr>
        <p:spPr>
          <a:xfrm>
            <a:off x="3665654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Image 3"/>
          <p:cNvSpPr>
            <a:spLocks noGrp="1"/>
          </p:cNvSpPr>
          <p:nvPr>
            <p:ph type="pic" sz="quarter" idx="117" hasCustomPrompt="1"/>
          </p:nvPr>
        </p:nvSpPr>
        <p:spPr>
          <a:xfrm>
            <a:off x="3429000" y="2057399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3" name="Heading 2"/>
          <p:cNvSpPr>
            <a:spLocks noGrp="1"/>
          </p:cNvSpPr>
          <p:nvPr>
            <p:ph type="body" sz="quarter" idx="116" hasCustomPrompt="1"/>
          </p:nvPr>
        </p:nvSpPr>
        <p:spPr>
          <a:xfrm>
            <a:off x="1943101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50" name="Divider 2"/>
          <p:cNvSpPr/>
          <p:nvPr userDrawn="1"/>
        </p:nvSpPr>
        <p:spPr>
          <a:xfrm>
            <a:off x="2294054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Image 2"/>
          <p:cNvSpPr>
            <a:spLocks noGrp="1"/>
          </p:cNvSpPr>
          <p:nvPr>
            <p:ph type="pic" sz="quarter" idx="113" hasCustomPrompt="1"/>
          </p:nvPr>
        </p:nvSpPr>
        <p:spPr>
          <a:xfrm>
            <a:off x="2057400" y="2057399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Heading 1"/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3259686"/>
            <a:ext cx="1143000" cy="5122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Divider 1"/>
          <p:cNvSpPr/>
          <p:nvPr userDrawn="1"/>
        </p:nvSpPr>
        <p:spPr>
          <a:xfrm>
            <a:off x="922453" y="3090672"/>
            <a:ext cx="4572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Image 1"/>
          <p:cNvSpPr>
            <a:spLocks noGrp="1"/>
          </p:cNvSpPr>
          <p:nvPr>
            <p:ph type="pic" sz="quarter" idx="28" hasCustomPrompt="1"/>
          </p:nvPr>
        </p:nvSpPr>
        <p:spPr>
          <a:xfrm>
            <a:off x="685799" y="20574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3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585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69" grpId="0"/>
      <p:bldP spid="79" grpId="0" animBg="1"/>
      <p:bldP spid="64" grpId="0"/>
      <p:bldP spid="78" grpId="0" animBg="1"/>
      <p:bldP spid="61" grpId="0"/>
      <p:bldP spid="77" grpId="0" animBg="1"/>
      <p:bldP spid="58" grpId="0"/>
      <p:bldP spid="76" grpId="0" animBg="1"/>
      <p:bldP spid="55" grpId="0"/>
      <p:bldP spid="75" grpId="0" animBg="1"/>
      <p:bldP spid="52" grpId="0"/>
      <p:bldP spid="74" grpId="0" animBg="1"/>
      <p:bldP spid="47" grpId="0"/>
      <p:bldP spid="73" grpId="0" animBg="1"/>
      <p:bldP spid="42" grpId="0"/>
      <p:bldP spid="72" grpId="0" animBg="1"/>
      <p:bldP spid="38" grpId="0"/>
      <p:bldP spid="67" grpId="0" animBg="1"/>
      <p:bldP spid="34" grpId="0"/>
      <p:bldP spid="50" grpId="0" animBg="1"/>
      <p:bldP spid="30" grpId="0"/>
      <p:bldP spid="44" grpId="0" animBg="1"/>
      <p:bldP spid="95" grpId="0"/>
    </p:bldLst>
  </p:timing>
  <p:extLst mod="1"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orient="horz" pos="25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Wordmar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943600"/>
            <a:ext cx="2362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YM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500" y="2057400"/>
            <a:ext cx="3886200" cy="231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ounding Bar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760782" cy="45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3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04756D0D-77FF-4B9B-A217-67119ACB68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"/>
          <p:cNvSpPr/>
          <p:nvPr userDrawn="1"/>
        </p:nvSpPr>
        <p:spPr>
          <a:xfrm>
            <a:off x="228600" y="228600"/>
            <a:ext cx="8686800" cy="6400800"/>
          </a:xfrm>
          <a:custGeom>
            <a:avLst/>
            <a:gdLst>
              <a:gd name="connsiteX0" fmla="*/ 0 w 8686800"/>
              <a:gd name="connsiteY0" fmla="*/ 0 h 6400800"/>
              <a:gd name="connsiteX1" fmla="*/ 8686800 w 8686800"/>
              <a:gd name="connsiteY1" fmla="*/ 0 h 6400800"/>
              <a:gd name="connsiteX2" fmla="*/ 8686800 w 8686800"/>
              <a:gd name="connsiteY2" fmla="*/ 5029202 h 6400800"/>
              <a:gd name="connsiteX3" fmla="*/ 7315202 w 8686800"/>
              <a:gd name="connsiteY3" fmla="*/ 6400800 h 6400800"/>
              <a:gd name="connsiteX4" fmla="*/ 0 w 8686800"/>
              <a:gd name="connsiteY4" fmla="*/ 640080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6400800">
                <a:moveTo>
                  <a:pt x="0" y="0"/>
                </a:moveTo>
                <a:lnTo>
                  <a:pt x="8686800" y="0"/>
                </a:lnTo>
                <a:lnTo>
                  <a:pt x="8686800" y="5029202"/>
                </a:lnTo>
                <a:lnTo>
                  <a:pt x="7315202" y="6400800"/>
                </a:lnTo>
                <a:lnTo>
                  <a:pt x="0" y="6400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062473"/>
            <a:ext cx="1752279" cy="3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572001"/>
            <a:ext cx="73152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5" name="Divider"/>
          <p:cNvSpPr/>
          <p:nvPr userDrawn="1"/>
        </p:nvSpPr>
        <p:spPr>
          <a:xfrm>
            <a:off x="571499" y="4230044"/>
            <a:ext cx="6858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500" y="685801"/>
            <a:ext cx="8001000" cy="3314700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90000"/>
              </a:lnSpc>
              <a:defRPr sz="4800" baseline="0"/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Grounding Bar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"/>
            <a:ext cx="760782" cy="45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99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>
    <p:ext uri="{DCECCB84-F9BA-43D5-87BE-67443E8EF086}">
      <p15:sldGuideLst xmlns:p15="http://schemas.microsoft.com/office/powerpoint/2012/main">
        <p15:guide id="1" orient="horz" pos="252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56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onal"/>
          <p:cNvSpPr/>
          <p:nvPr userDrawn="1"/>
        </p:nvSpPr>
        <p:spPr>
          <a:xfrm>
            <a:off x="228600" y="228600"/>
            <a:ext cx="8686800" cy="6400800"/>
          </a:xfrm>
          <a:custGeom>
            <a:avLst/>
            <a:gdLst>
              <a:gd name="connsiteX0" fmla="*/ 0 w 8686800"/>
              <a:gd name="connsiteY0" fmla="*/ 0 h 6400800"/>
              <a:gd name="connsiteX1" fmla="*/ 8686800 w 8686800"/>
              <a:gd name="connsiteY1" fmla="*/ 0 h 6400800"/>
              <a:gd name="connsiteX2" fmla="*/ 8686800 w 8686800"/>
              <a:gd name="connsiteY2" fmla="*/ 5029202 h 6400800"/>
              <a:gd name="connsiteX3" fmla="*/ 7315202 w 8686800"/>
              <a:gd name="connsiteY3" fmla="*/ 6400800 h 6400800"/>
              <a:gd name="connsiteX4" fmla="*/ 0 w 8686800"/>
              <a:gd name="connsiteY4" fmla="*/ 640080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6400800">
                <a:moveTo>
                  <a:pt x="0" y="0"/>
                </a:moveTo>
                <a:lnTo>
                  <a:pt x="8686800" y="0"/>
                </a:lnTo>
                <a:lnTo>
                  <a:pt x="8686800" y="5029202"/>
                </a:lnTo>
                <a:lnTo>
                  <a:pt x="7315202" y="6400800"/>
                </a:lnTo>
                <a:lnTo>
                  <a:pt x="0" y="6400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062473"/>
            <a:ext cx="1752279" cy="3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Image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5372099" y="685800"/>
            <a:ext cx="3200401" cy="5029200"/>
          </a:xfrm>
          <a:custGeom>
            <a:avLst/>
            <a:gdLst>
              <a:gd name="connsiteX0" fmla="*/ 0 w 3200401"/>
              <a:gd name="connsiteY0" fmla="*/ 0 h 5029200"/>
              <a:gd name="connsiteX1" fmla="*/ 3200401 w 3200401"/>
              <a:gd name="connsiteY1" fmla="*/ 0 h 5029200"/>
              <a:gd name="connsiteX2" fmla="*/ 3200401 w 3200401"/>
              <a:gd name="connsiteY2" fmla="*/ 4449261 h 5029200"/>
              <a:gd name="connsiteX3" fmla="*/ 2620462 w 3200401"/>
              <a:gd name="connsiteY3" fmla="*/ 5029200 h 5029200"/>
              <a:gd name="connsiteX4" fmla="*/ 0 w 3200401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1" h="5029200">
                <a:moveTo>
                  <a:pt x="0" y="0"/>
                </a:moveTo>
                <a:lnTo>
                  <a:pt x="3200401" y="0"/>
                </a:lnTo>
                <a:lnTo>
                  <a:pt x="3200401" y="4449261"/>
                </a:lnTo>
                <a:lnTo>
                  <a:pt x="2620462" y="5029200"/>
                </a:lnTo>
                <a:lnTo>
                  <a:pt x="0" y="5029200"/>
                </a:lnTo>
                <a:close/>
              </a:path>
            </a:pathLst>
          </a:custGeom>
          <a:noFill/>
          <a:ln w="127000" cmpd="sng">
            <a:noFill/>
            <a:miter lim="800000"/>
          </a:ln>
        </p:spPr>
        <p:txBody>
          <a:bodyPr vert="horz"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572000"/>
            <a:ext cx="4572000" cy="1143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9" name="Divider"/>
          <p:cNvSpPr/>
          <p:nvPr userDrawn="1"/>
        </p:nvSpPr>
        <p:spPr>
          <a:xfrm>
            <a:off x="571500" y="4230044"/>
            <a:ext cx="685800" cy="118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500" y="685800"/>
            <a:ext cx="4572000" cy="3314700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90000"/>
              </a:lnSpc>
              <a:defRPr sz="4800" baseline="0"/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2" name="Grounding Bar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"/>
            <a:ext cx="760782" cy="45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9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</p:bldLst>
  </p:timing>
  <p:extLst mod="1">
    <p:ext uri="{DCECCB84-F9BA-43D5-87BE-67443E8EF086}">
      <p15:sldGuideLst xmlns:p15="http://schemas.microsoft.com/office/powerpoint/2012/main">
        <p15:guide id="1" orient="horz" pos="252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56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2"/>
          <p:cNvSpPr>
            <a:spLocks noGrp="1"/>
          </p:cNvSpPr>
          <p:nvPr>
            <p:ph sz="half" idx="2" hasCustomPrompt="1"/>
          </p:nvPr>
        </p:nvSpPr>
        <p:spPr>
          <a:xfrm>
            <a:off x="4686299" y="2057400"/>
            <a:ext cx="38862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38862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471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0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6057899" y="2057400"/>
            <a:ext cx="2514601" cy="3657600"/>
          </a:xfrm>
          <a:custGeom>
            <a:avLst/>
            <a:gdLst>
              <a:gd name="connsiteX0" fmla="*/ 457200 w 2514601"/>
              <a:gd name="connsiteY0" fmla="*/ 0 h 3657600"/>
              <a:gd name="connsiteX1" fmla="*/ 2514601 w 2514601"/>
              <a:gd name="connsiteY1" fmla="*/ 0 h 3657600"/>
              <a:gd name="connsiteX2" fmla="*/ 2514601 w 2514601"/>
              <a:gd name="connsiteY2" fmla="*/ 3657600 h 3657600"/>
              <a:gd name="connsiteX3" fmla="*/ 0 w 2514601"/>
              <a:gd name="connsiteY3" fmla="*/ 3657600 h 3657600"/>
              <a:gd name="connsiteX4" fmla="*/ 0 w 2514601"/>
              <a:gd name="connsiteY4" fmla="*/ 4572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1" h="3657600">
                <a:moveTo>
                  <a:pt x="457200" y="0"/>
                </a:moveTo>
                <a:lnTo>
                  <a:pt x="2514601" y="0"/>
                </a:lnTo>
                <a:lnTo>
                  <a:pt x="2514601" y="3657600"/>
                </a:lnTo>
                <a:lnTo>
                  <a:pt x="0" y="3657600"/>
                </a:lnTo>
                <a:lnTo>
                  <a:pt x="0" y="4572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52578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80010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911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1" y="6062473"/>
            <a:ext cx="457199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686300" y="6062473"/>
            <a:ext cx="2057401" cy="338328"/>
          </a:xfrm>
        </p:spPr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0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7429500" y="0"/>
            <a:ext cx="1714500" cy="6858000"/>
          </a:xfrm>
          <a:custGeom>
            <a:avLst/>
            <a:gdLst>
              <a:gd name="connsiteX0" fmla="*/ 457200 w 1714500"/>
              <a:gd name="connsiteY0" fmla="*/ 0 h 6858000"/>
              <a:gd name="connsiteX1" fmla="*/ 1714500 w 1714500"/>
              <a:gd name="connsiteY1" fmla="*/ 0 h 6858000"/>
              <a:gd name="connsiteX2" fmla="*/ 1714500 w 1714500"/>
              <a:gd name="connsiteY2" fmla="*/ 6858000 h 6858000"/>
              <a:gd name="connsiteX3" fmla="*/ 0 w 1714500"/>
              <a:gd name="connsiteY3" fmla="*/ 6858000 h 6858000"/>
              <a:gd name="connsiteX4" fmla="*/ 0 w 1714500"/>
              <a:gd name="connsiteY4" fmla="*/ 457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6858000">
                <a:moveTo>
                  <a:pt x="457200" y="0"/>
                </a:moveTo>
                <a:lnTo>
                  <a:pt x="1714500" y="0"/>
                </a:lnTo>
                <a:lnTo>
                  <a:pt x="1714500" y="6858000"/>
                </a:lnTo>
                <a:lnTo>
                  <a:pt x="0" y="6858000"/>
                </a:lnTo>
                <a:lnTo>
                  <a:pt x="0" y="4572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499" y="2057400"/>
            <a:ext cx="6629401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499" y="685801"/>
            <a:ext cx="6629401" cy="685799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67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idebar w/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>
          <a:xfrm>
            <a:off x="6743701" y="6062473"/>
            <a:ext cx="457200" cy="338328"/>
          </a:xfrm>
        </p:spPr>
        <p:txBody>
          <a:bodyPr/>
          <a:lstStyle/>
          <a:p>
            <a:fld id="{DCFE8AC6-424E-904F-AE4A-648F5E9D72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5"/>
          </p:nvPr>
        </p:nvSpPr>
        <p:spPr>
          <a:xfrm>
            <a:off x="4000500" y="6062473"/>
            <a:ext cx="2743201" cy="338328"/>
          </a:xfrm>
        </p:spPr>
        <p:txBody>
          <a:bodyPr/>
          <a:lstStyle/>
          <a:p>
            <a:pPr algn="r"/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12" name="Sidebar"/>
          <p:cNvSpPr/>
          <p:nvPr userDrawn="1"/>
        </p:nvSpPr>
        <p:spPr>
          <a:xfrm>
            <a:off x="7429500" y="0"/>
            <a:ext cx="17145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Spotlight Caption"/>
          <p:cNvSpPr>
            <a:spLocks noGrp="1"/>
          </p:cNvSpPr>
          <p:nvPr>
            <p:ph type="body" idx="44" hasCustomPrompt="1"/>
          </p:nvPr>
        </p:nvSpPr>
        <p:spPr>
          <a:xfrm>
            <a:off x="7655814" y="3660276"/>
            <a:ext cx="1261872" cy="205472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Spotlight Heading"/>
          <p:cNvSpPr>
            <a:spLocks noGrp="1"/>
          </p:cNvSpPr>
          <p:nvPr>
            <p:ph type="body" sz="quarter" idx="33" hasCustomPrompt="1"/>
          </p:nvPr>
        </p:nvSpPr>
        <p:spPr>
          <a:xfrm>
            <a:off x="7655814" y="3264406"/>
            <a:ext cx="1261872" cy="2769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Spotlight Divider"/>
          <p:cNvSpPr/>
          <p:nvPr userDrawn="1"/>
        </p:nvSpPr>
        <p:spPr>
          <a:xfrm>
            <a:off x="8115300" y="3090671"/>
            <a:ext cx="34290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potlight Image"/>
          <p:cNvSpPr>
            <a:spLocks noGrp="1"/>
          </p:cNvSpPr>
          <p:nvPr>
            <p:ph type="pic" sz="quarter" idx="28" hasCustomPrompt="1"/>
          </p:nvPr>
        </p:nvSpPr>
        <p:spPr>
          <a:xfrm>
            <a:off x="7829550" y="2057400"/>
            <a:ext cx="914400" cy="914400"/>
          </a:xfrm>
          <a:prstGeom prst="ellipse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 hasCustomPrompt="1"/>
          </p:nvPr>
        </p:nvSpPr>
        <p:spPr>
          <a:xfrm>
            <a:off x="571501" y="2057400"/>
            <a:ext cx="6629400" cy="36576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485901"/>
            <a:ext cx="6629401" cy="34289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 cap="all">
                <a:solidFill>
                  <a:schemeClr val="accent2"/>
                </a:solidFill>
                <a:latin typeface="+mn-lt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1499" y="685801"/>
            <a:ext cx="6629401" cy="685799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793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1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8115300" y="6062473"/>
            <a:ext cx="457200" cy="3383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"/>
          <p:cNvSpPr>
            <a:spLocks noGrp="1"/>
          </p:cNvSpPr>
          <p:nvPr>
            <p:ph type="ftr" sz="quarter" idx="3"/>
          </p:nvPr>
        </p:nvSpPr>
        <p:spPr>
          <a:xfrm>
            <a:off x="4686300" y="6062472"/>
            <a:ext cx="3429000" cy="33832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2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13" name="Wordmark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062473"/>
            <a:ext cx="1752279" cy="3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571499" y="2057400"/>
            <a:ext cx="8001001" cy="365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71499" y="685800"/>
            <a:ext cx="8001001" cy="685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Slide title</a:t>
            </a:r>
          </a:p>
        </p:txBody>
      </p:sp>
      <p:pic>
        <p:nvPicPr>
          <p:cNvPr id="12" name="Grounding Bars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"/>
            <a:ext cx="760782" cy="45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43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725" r:id="rId3"/>
    <p:sldLayoutId id="2147483651" r:id="rId4"/>
    <p:sldLayoutId id="2147483670" r:id="rId5"/>
    <p:sldLayoutId id="2147483674" r:id="rId6"/>
    <p:sldLayoutId id="2147483652" r:id="rId7"/>
    <p:sldLayoutId id="2147483706" r:id="rId8"/>
    <p:sldLayoutId id="2147483707" r:id="rId9"/>
    <p:sldLayoutId id="2147483711" r:id="rId10"/>
    <p:sldLayoutId id="2147483709" r:id="rId11"/>
    <p:sldLayoutId id="2147483710" r:id="rId12"/>
    <p:sldLayoutId id="2147483686" r:id="rId13"/>
    <p:sldLayoutId id="2147483661" r:id="rId14"/>
    <p:sldLayoutId id="2147483708" r:id="rId15"/>
    <p:sldLayoutId id="2147483715" r:id="rId16"/>
    <p:sldLayoutId id="2147483716" r:id="rId17"/>
    <p:sldLayoutId id="2147483717" r:id="rId18"/>
    <p:sldLayoutId id="2147483719" r:id="rId19"/>
    <p:sldLayoutId id="2147483720" r:id="rId20"/>
    <p:sldLayoutId id="2147483721" r:id="rId21"/>
    <p:sldLayoutId id="2147483734" r:id="rId22"/>
    <p:sldLayoutId id="2147483722" r:id="rId23"/>
    <p:sldLayoutId id="2147483712" r:id="rId24"/>
    <p:sldLayoutId id="2147483713" r:id="rId25"/>
    <p:sldLayoutId id="2147483728" r:id="rId26"/>
    <p:sldLayoutId id="2147483729" r:id="rId27"/>
    <p:sldLayoutId id="2147483731" r:id="rId28"/>
    <p:sldLayoutId id="2147483732" r:id="rId29"/>
    <p:sldLayoutId id="2147483730" r:id="rId30"/>
    <p:sldLayoutId id="2147483733" r:id="rId31"/>
    <p:sldLayoutId id="2147483727" r:id="rId32"/>
    <p:sldLayoutId id="2147483693" r:id="rId33"/>
    <p:sldLayoutId id="2147483714" r:id="rId34"/>
    <p:sldLayoutId id="2147483662" r:id="rId35"/>
    <p:sldLayoutId id="2147483735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5E000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/>
        <a:buChar char="•"/>
        <a:defRPr sz="2800" kern="1200">
          <a:solidFill>
            <a:srgbClr val="425563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2400" kern="1200">
          <a:solidFill>
            <a:srgbClr val="425563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2000" kern="1200">
          <a:solidFill>
            <a:srgbClr val="425563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800" kern="1200">
          <a:solidFill>
            <a:srgbClr val="425563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800" kern="1200">
          <a:solidFill>
            <a:srgbClr val="425563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44" userDrawn="1">
          <p15:clr>
            <a:srgbClr val="F26B43"/>
          </p15:clr>
        </p15:guide>
        <p15:guide id="4" orient="horz" pos="417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9" orient="horz" pos="4032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orient="horz" pos="3600" userDrawn="1">
          <p15:clr>
            <a:srgbClr val="F26B43"/>
          </p15:clr>
        </p15:guide>
        <p15:guide id="13" orient="horz" pos="936" userDrawn="1">
          <p15:clr>
            <a:srgbClr val="F26B43"/>
          </p15:clr>
        </p15:guide>
        <p15:guide id="14" orient="horz" pos="288" userDrawn="1">
          <p15:clr>
            <a:srgbClr val="F26B43"/>
          </p15:clr>
        </p15:guide>
        <p15:guide id="15" orient="horz" pos="1296" userDrawn="1">
          <p15:clr>
            <a:srgbClr val="F26B43"/>
          </p15:clr>
        </p15:guide>
        <p15:guide id="38" pos="2808" userDrawn="1">
          <p15:clr>
            <a:srgbClr val="F26B43"/>
          </p15:clr>
        </p15:guide>
        <p15:guide id="50" pos="2952" userDrawn="1">
          <p15:clr>
            <a:srgbClr val="F26B43"/>
          </p15:clr>
        </p15:guide>
        <p15:guide id="51" orient="horz" pos="864" userDrawn="1">
          <p15:clr>
            <a:srgbClr val="F26B43"/>
          </p15:clr>
        </p15:guide>
        <p15:guide id="53" pos="2520" userDrawn="1">
          <p15:clr>
            <a:srgbClr val="F26B43"/>
          </p15:clr>
        </p15:guide>
        <p15:guide id="54" pos="2376" userDrawn="1">
          <p15:clr>
            <a:srgbClr val="F26B43"/>
          </p15:clr>
        </p15:guide>
        <p15:guide id="55" pos="2088" userDrawn="1">
          <p15:clr>
            <a:srgbClr val="F26B43"/>
          </p15:clr>
        </p15:guide>
        <p15:guide id="56" pos="1944" userDrawn="1">
          <p15:clr>
            <a:srgbClr val="F26B43"/>
          </p15:clr>
        </p15:guide>
        <p15:guide id="57" pos="1656" userDrawn="1">
          <p15:clr>
            <a:srgbClr val="F26B43"/>
          </p15:clr>
        </p15:guide>
        <p15:guide id="58" pos="1512" userDrawn="1">
          <p15:clr>
            <a:srgbClr val="F26B43"/>
          </p15:clr>
        </p15:guide>
        <p15:guide id="59" pos="1224" userDrawn="1">
          <p15:clr>
            <a:srgbClr val="F26B43"/>
          </p15:clr>
        </p15:guide>
        <p15:guide id="60" pos="1080" userDrawn="1">
          <p15:clr>
            <a:srgbClr val="F26B43"/>
          </p15:clr>
        </p15:guide>
        <p15:guide id="61" pos="792" userDrawn="1">
          <p15:clr>
            <a:srgbClr val="F26B43"/>
          </p15:clr>
        </p15:guide>
        <p15:guide id="62" pos="648" userDrawn="1">
          <p15:clr>
            <a:srgbClr val="F26B43"/>
          </p15:clr>
        </p15:guide>
        <p15:guide id="63" pos="360" userDrawn="1">
          <p15:clr>
            <a:srgbClr val="F26B43"/>
          </p15:clr>
        </p15:guide>
        <p15:guide id="64" pos="216" userDrawn="1">
          <p15:clr>
            <a:srgbClr val="F26B43"/>
          </p15:clr>
        </p15:guide>
        <p15:guide id="65" pos="3240" userDrawn="1">
          <p15:clr>
            <a:srgbClr val="F26B43"/>
          </p15:clr>
        </p15:guide>
        <p15:guide id="66" pos="3384" userDrawn="1">
          <p15:clr>
            <a:srgbClr val="F26B43"/>
          </p15:clr>
        </p15:guide>
        <p15:guide id="67" pos="3672" userDrawn="1">
          <p15:clr>
            <a:srgbClr val="F26B43"/>
          </p15:clr>
        </p15:guide>
        <p15:guide id="68" pos="3816" userDrawn="1">
          <p15:clr>
            <a:srgbClr val="F26B43"/>
          </p15:clr>
        </p15:guide>
        <p15:guide id="69" pos="4104" userDrawn="1">
          <p15:clr>
            <a:srgbClr val="F26B43"/>
          </p15:clr>
        </p15:guide>
        <p15:guide id="70" pos="4248" userDrawn="1">
          <p15:clr>
            <a:srgbClr val="F26B43"/>
          </p15:clr>
        </p15:guide>
        <p15:guide id="71" pos="4536" userDrawn="1">
          <p15:clr>
            <a:srgbClr val="F26B43"/>
          </p15:clr>
        </p15:guide>
        <p15:guide id="72" pos="4680" userDrawn="1">
          <p15:clr>
            <a:srgbClr val="F26B43"/>
          </p15:clr>
        </p15:guide>
        <p15:guide id="73" pos="4968" userDrawn="1">
          <p15:clr>
            <a:srgbClr val="F26B43"/>
          </p15:clr>
        </p15:guide>
        <p15:guide id="74" pos="5112" userDrawn="1">
          <p15:clr>
            <a:srgbClr val="F26B43"/>
          </p15:clr>
        </p15:guide>
        <p15:guide id="75" pos="5400" userDrawn="1">
          <p15:clr>
            <a:srgbClr val="F26B43"/>
          </p15:clr>
        </p15:guide>
        <p15:guide id="76" pos="5544" userDrawn="1">
          <p15:clr>
            <a:srgbClr val="F26B43"/>
          </p15:clr>
        </p15:guide>
        <p15:guide id="77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business.missouristate.edu/Faculty-Resources-Policies.htm" TargetMode="Externa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MaryGPhillips@MissouriState.edu" TargetMode="Externa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bp.missouristate.edu/cob-study-away-mentor-program.htm" TargetMode="External"/><Relationship Id="rId2" Type="http://schemas.openxmlformats.org/officeDocument/2006/relationships/hyperlink" Target="https://business.missouristate.edu/Faculty-Resources-Policies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gellanexchange.org/" TargetMode="External"/><Relationship Id="rId4" Type="http://schemas.openxmlformats.org/officeDocument/2006/relationships/hyperlink" Target="http://ibp.missouristate.ed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August 16, 2019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David Meinert, </a:t>
            </a:r>
            <a:r>
              <a:rPr lang="en-US" dirty="0" smtClean="0"/>
              <a:t>Dean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COB Meeting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435044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Join the MSU Experts List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217" t="255"/>
          <a:stretch/>
        </p:blipFill>
        <p:spPr>
          <a:xfrm>
            <a:off x="761117" y="1239716"/>
            <a:ext cx="7354183" cy="47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531759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Promoting COB Success Stories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811216"/>
            <a:ext cx="8001001" cy="3657600"/>
          </a:xfrm>
        </p:spPr>
        <p:txBody>
          <a:bodyPr/>
          <a:lstStyle/>
          <a:p>
            <a:r>
              <a:rPr lang="en-US" dirty="0" smtClean="0"/>
              <a:t>COB &gt; Faculty Resources and Policies -&gt; Other Resources -&gt; </a:t>
            </a:r>
            <a:r>
              <a:rPr lang="en-US" dirty="0" smtClean="0">
                <a:hlinkClick r:id="rId2"/>
              </a:rPr>
              <a:t>COB Faculty, Staff, and Student Recognition Form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8" y="516637"/>
            <a:ext cx="8001001" cy="685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Our most recent success story…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571498" y="1277172"/>
            <a:ext cx="8001001" cy="3428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defTabSz="6858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/>
              <a:buNone/>
              <a:defRPr sz="2000" b="1" cap="all">
                <a:solidFill>
                  <a:schemeClr val="accent2"/>
                </a:solidFill>
                <a:ea typeface="Impact" charset="0"/>
                <a:cs typeface="Impact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r>
              <a:rPr lang="en-US" dirty="0" smtClean="0"/>
              <a:t>Beta Alpha Psi - 1</a:t>
            </a:r>
            <a:r>
              <a:rPr lang="en-US" baseline="30000" dirty="0" smtClean="0"/>
              <a:t>st</a:t>
            </a:r>
            <a:r>
              <a:rPr lang="en-US" dirty="0" smtClean="0"/>
              <a:t> 2019 Nationals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b="-1096"/>
          <a:stretch/>
        </p:blipFill>
        <p:spPr>
          <a:xfrm rot="5400000">
            <a:off x="2586302" y="2036144"/>
            <a:ext cx="3971391" cy="38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6" y="303158"/>
            <a:ext cx="8001001" cy="949569"/>
          </a:xfrm>
        </p:spPr>
        <p:txBody>
          <a:bodyPr anchor="ctr">
            <a:normAutofit/>
          </a:bodyPr>
          <a:lstStyle/>
          <a:p>
            <a:r>
              <a:rPr lang="en-US" sz="3600" b="1" dirty="0" smtClean="0"/>
              <a:t>Digital Displays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6" y="1481680"/>
            <a:ext cx="8001001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Departmental Displays</a:t>
            </a:r>
          </a:p>
          <a:p>
            <a:pPr lvl="1"/>
            <a:r>
              <a:rPr lang="en-US" dirty="0" smtClean="0"/>
              <a:t>Submit content to your departmental Administrative Assistant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College Displays </a:t>
            </a:r>
            <a:r>
              <a:rPr lang="en-US" sz="1800" b="1" dirty="0" smtClean="0"/>
              <a:t>(Glass/Kemper/PCOB)</a:t>
            </a:r>
          </a:p>
          <a:p>
            <a:r>
              <a:rPr lang="en-US" dirty="0" smtClean="0"/>
              <a:t> Submit content to Mary Grace Phillips,</a:t>
            </a:r>
            <a:r>
              <a:rPr lang="en-US" u="sng" dirty="0" smtClean="0">
                <a:hlinkClick r:id="rId2"/>
              </a:rPr>
              <a:t> MaryGPhillips@MissouriState.edu</a:t>
            </a:r>
            <a:r>
              <a:rPr lang="en-US" u="sng" dirty="0" smtClean="0"/>
              <a:t>.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12" y="375837"/>
            <a:ext cx="7886700" cy="75613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eight-text-pro"/>
              </a:rPr>
              <a:t>COB </a:t>
            </a:r>
            <a:r>
              <a:rPr lang="en-US" sz="3600" dirty="0">
                <a:latin typeface="freight-text-pro"/>
              </a:rPr>
              <a:t>Career </a:t>
            </a:r>
            <a:r>
              <a:rPr lang="en-US" sz="3600" dirty="0" smtClean="0">
                <a:latin typeface="freight-text-pro"/>
              </a:rPr>
              <a:t>Fairs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21" y="1910461"/>
            <a:ext cx="3804781" cy="326350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Accounting Career Fair</a:t>
            </a:r>
          </a:p>
          <a:p>
            <a:pPr marL="0" indent="0">
              <a:buNone/>
            </a:pPr>
            <a:r>
              <a:rPr lang="en-US" dirty="0" smtClean="0"/>
              <a:t>Wednesday</a:t>
            </a:r>
            <a:r>
              <a:rPr lang="en-US" dirty="0"/>
              <a:t>, September 4, 2019</a:t>
            </a:r>
            <a:br>
              <a:rPr lang="en-US" dirty="0"/>
            </a:br>
            <a:r>
              <a:rPr lang="en-US" dirty="0"/>
              <a:t>12:00 - 3:00 pm</a:t>
            </a:r>
            <a:br>
              <a:rPr lang="en-US" dirty="0"/>
            </a:br>
            <a:r>
              <a:rPr lang="en-US" dirty="0"/>
              <a:t>University Plaza Hotel</a:t>
            </a:r>
            <a:br>
              <a:rPr lang="en-US" dirty="0"/>
            </a:br>
            <a:endParaRPr lang="en-US" dirty="0" smtClean="0"/>
          </a:p>
          <a:p>
            <a:r>
              <a:rPr lang="en-US" b="1" dirty="0" smtClean="0"/>
              <a:t>College </a:t>
            </a:r>
            <a:r>
              <a:rPr lang="en-US" b="1" dirty="0"/>
              <a:t>of Business Career Fair</a:t>
            </a:r>
          </a:p>
          <a:p>
            <a:pPr marL="0" indent="0">
              <a:buNone/>
            </a:pPr>
            <a:r>
              <a:rPr lang="en-US" dirty="0"/>
              <a:t>Tuesday, September 10, 2019</a:t>
            </a:r>
            <a:br>
              <a:rPr lang="en-US" dirty="0"/>
            </a:br>
            <a:r>
              <a:rPr lang="en-US" dirty="0"/>
              <a:t>10:00 am - 2:00 pm</a:t>
            </a:r>
            <a:br>
              <a:rPr lang="en-US" dirty="0"/>
            </a:br>
            <a:r>
              <a:rPr lang="en-US" dirty="0"/>
              <a:t>Springfield Expo Center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1517" y="1910462"/>
            <a:ext cx="343839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/>
              <a:t>New Career Fair Plus App</a:t>
            </a:r>
          </a:p>
          <a:p>
            <a:endParaRPr lang="en-US" sz="135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350" dirty="0"/>
              <a:t>FREE!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350" dirty="0"/>
              <a:t>There will be </a:t>
            </a:r>
            <a:r>
              <a:rPr lang="en-US" sz="1350" b="1" dirty="0"/>
              <a:t>no workshop waivers granted</a:t>
            </a:r>
            <a:r>
              <a:rPr lang="en-US" sz="1350" dirty="0"/>
              <a:t>  for fall 2019 fairs.  All students must attend a Prepare for the Fair workshop.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518" y="3691315"/>
            <a:ext cx="3717674" cy="2124386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571498" y="1131976"/>
            <a:ext cx="8001001" cy="3428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defTabSz="6858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/>
              <a:buNone/>
              <a:defRPr sz="2000" b="1" cap="all">
                <a:solidFill>
                  <a:schemeClr val="accent2"/>
                </a:solidFill>
                <a:ea typeface="Impact" charset="0"/>
                <a:cs typeface="Impact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r>
              <a:rPr lang="en-US" dirty="0" smtClean="0"/>
              <a:t>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492367"/>
            <a:ext cx="8001001" cy="685800"/>
          </a:xfrm>
        </p:spPr>
        <p:txBody>
          <a:bodyPr/>
          <a:lstStyle/>
          <a:p>
            <a:r>
              <a:rPr lang="en-US" dirty="0" smtClean="0"/>
              <a:t>COB Career Fairs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281565"/>
            <a:ext cx="8001001" cy="4677508"/>
          </a:xfrm>
        </p:spPr>
        <p:txBody>
          <a:bodyPr>
            <a:normAutofit fontScale="32500" lnSpcReduction="20000"/>
          </a:bodyPr>
          <a:lstStyle/>
          <a:p>
            <a:pPr marL="0" lvl="0" indent="0">
              <a:buNone/>
            </a:pPr>
            <a:r>
              <a:rPr lang="en-US" sz="4500" b="1" dirty="0" smtClean="0"/>
              <a:t>Employer Registrations</a:t>
            </a:r>
          </a:p>
          <a:p>
            <a:pPr lvl="1"/>
            <a:r>
              <a:rPr lang="en-US" sz="4500" dirty="0" smtClean="0"/>
              <a:t>Accounting Career Fair – 32             Business Career Fair -- 114</a:t>
            </a:r>
          </a:p>
          <a:p>
            <a:pPr marL="0" lvl="0" indent="0">
              <a:buNone/>
            </a:pPr>
            <a:r>
              <a:rPr lang="en-US" sz="4500" b="1" dirty="0" smtClean="0"/>
              <a:t/>
            </a:r>
            <a:br>
              <a:rPr lang="en-US" sz="4500" b="1" dirty="0" smtClean="0"/>
            </a:br>
            <a:r>
              <a:rPr lang="en-US" sz="4500" b="1" dirty="0" smtClean="0"/>
              <a:t>Prepare for the Fair Workshops</a:t>
            </a:r>
            <a:endParaRPr lang="en-US" sz="4500" b="1" dirty="0"/>
          </a:p>
          <a:p>
            <a:pPr lvl="1"/>
            <a:r>
              <a:rPr lang="en-US" sz="4500" dirty="0"/>
              <a:t>Required attendance </a:t>
            </a:r>
            <a:r>
              <a:rPr lang="en-US" sz="4500" dirty="0" smtClean="0"/>
              <a:t>for all participants</a:t>
            </a:r>
            <a:endParaRPr lang="en-US" sz="4500" dirty="0"/>
          </a:p>
          <a:p>
            <a:pPr lvl="1"/>
            <a:r>
              <a:rPr lang="en-US" sz="4500" dirty="0"/>
              <a:t>15 </a:t>
            </a:r>
            <a:r>
              <a:rPr lang="en-US" sz="4500" dirty="0" smtClean="0"/>
              <a:t>Workshops - 8/20 - 9/7</a:t>
            </a:r>
            <a:endParaRPr lang="en-US" sz="4500" dirty="0"/>
          </a:p>
          <a:p>
            <a:pPr lvl="1"/>
            <a:r>
              <a:rPr lang="en-US" sz="4500" dirty="0"/>
              <a:t>Students have already been emailed twice, numerous social media </a:t>
            </a:r>
            <a:r>
              <a:rPr lang="en-US" sz="4500" dirty="0" smtClean="0"/>
              <a:t>posts</a:t>
            </a:r>
          </a:p>
          <a:p>
            <a:pPr lvl="1"/>
            <a:r>
              <a:rPr lang="en-US" sz="4500" dirty="0" smtClean="0"/>
              <a:t>Digital displays will promote both the fairs &amp; workshops</a:t>
            </a:r>
          </a:p>
          <a:p>
            <a:pPr lvl="1"/>
            <a:endParaRPr lang="en-US" sz="4500" dirty="0"/>
          </a:p>
          <a:p>
            <a:pPr marL="0" indent="0">
              <a:buNone/>
            </a:pPr>
            <a:r>
              <a:rPr lang="en-US" sz="4500" b="1" dirty="0" smtClean="0"/>
              <a:t>How can you help? </a:t>
            </a:r>
          </a:p>
          <a:p>
            <a:pPr lvl="1"/>
            <a:r>
              <a:rPr lang="en-US" sz="4500" dirty="0" smtClean="0"/>
              <a:t>In-class </a:t>
            </a:r>
          </a:p>
          <a:p>
            <a:pPr lvl="2"/>
            <a:r>
              <a:rPr lang="en-US" sz="4100" dirty="0" smtClean="0"/>
              <a:t>Encourage students seeking internships and FT positions to attend a fair</a:t>
            </a:r>
          </a:p>
          <a:p>
            <a:pPr lvl="2"/>
            <a:r>
              <a:rPr lang="en-US" sz="4100" dirty="0" smtClean="0"/>
              <a:t>Remind students of the mandatory workshop </a:t>
            </a:r>
            <a:r>
              <a:rPr lang="en-US" sz="4100" dirty="0"/>
              <a:t>requirement </a:t>
            </a:r>
            <a:r>
              <a:rPr lang="en-US" sz="4100" dirty="0" smtClean="0"/>
              <a:t>and new </a:t>
            </a:r>
            <a:r>
              <a:rPr lang="en-US" sz="4100" dirty="0"/>
              <a:t>Career Fair+ </a:t>
            </a:r>
            <a:r>
              <a:rPr lang="en-US" sz="4100" dirty="0" smtClean="0"/>
              <a:t>app</a:t>
            </a:r>
          </a:p>
          <a:p>
            <a:pPr lvl="1"/>
            <a:r>
              <a:rPr lang="en-US" sz="4500" dirty="0" smtClean="0"/>
              <a:t>Blackboard</a:t>
            </a:r>
          </a:p>
          <a:p>
            <a:pPr lvl="2"/>
            <a:r>
              <a:rPr lang="en-US" sz="4100" dirty="0" smtClean="0"/>
              <a:t>In upper-division &amp; select lower-division courses post an Announcement (provided by Melissa)</a:t>
            </a:r>
            <a:br>
              <a:rPr lang="en-US" sz="4100" dirty="0" smtClean="0"/>
            </a:br>
            <a:endParaRPr lang="en-US" sz="4100" dirty="0" smtClean="0"/>
          </a:p>
          <a:p>
            <a:pPr lvl="1"/>
            <a:r>
              <a:rPr lang="en-US" sz="4500" dirty="0" smtClean="0"/>
              <a:t>Faculty attendance at the fairs -- interact with students &amp; recruiters </a:t>
            </a:r>
            <a:endParaRPr lang="en-US" sz="45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6262" y="1281564"/>
            <a:ext cx="1784839" cy="954107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70 firms who have attended in the recent past have not yet registered.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63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083" y="1648902"/>
            <a:ext cx="8219509" cy="37719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Associate Dean </a:t>
            </a:r>
            <a:r>
              <a:rPr lang="en-US" sz="2000" dirty="0" smtClean="0">
                <a:solidFill>
                  <a:schemeClr val="tx1"/>
                </a:solidFill>
              </a:rPr>
              <a:t>– first </a:t>
            </a:r>
            <a:r>
              <a:rPr lang="en-US" sz="2000" dirty="0">
                <a:solidFill>
                  <a:schemeClr val="tx1"/>
                </a:solidFill>
              </a:rPr>
              <a:t>date of consideration </a:t>
            </a:r>
            <a:r>
              <a:rPr lang="en-US" sz="2000" dirty="0" smtClean="0">
                <a:solidFill>
                  <a:schemeClr val="tx1"/>
                </a:solidFill>
              </a:rPr>
              <a:t>10/7/19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Director, SOA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smtClean="0">
                <a:solidFill>
                  <a:schemeClr val="tx1"/>
                </a:solidFill>
              </a:rPr>
              <a:t>first </a:t>
            </a:r>
            <a:r>
              <a:rPr lang="en-US" sz="2000" dirty="0">
                <a:solidFill>
                  <a:schemeClr val="tx1"/>
                </a:solidFill>
              </a:rPr>
              <a:t>date of consideration </a:t>
            </a:r>
            <a:r>
              <a:rPr lang="en-US" sz="2000" dirty="0" smtClean="0">
                <a:solidFill>
                  <a:schemeClr val="tx1"/>
                </a:solidFill>
              </a:rPr>
              <a:t>10/7/19</a:t>
            </a:r>
          </a:p>
          <a:p>
            <a:r>
              <a:rPr lang="en-US" sz="2600" dirty="0">
                <a:solidFill>
                  <a:schemeClr val="tx1"/>
                </a:solidFill>
              </a:rPr>
              <a:t>Department Head, MGT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smtClean="0">
                <a:solidFill>
                  <a:schemeClr val="tx1"/>
                </a:solidFill>
              </a:rPr>
              <a:t>first </a:t>
            </a:r>
            <a:r>
              <a:rPr lang="en-US" sz="2000" dirty="0">
                <a:solidFill>
                  <a:schemeClr val="tx1"/>
                </a:solidFill>
              </a:rPr>
              <a:t>date of consideration </a:t>
            </a:r>
            <a:r>
              <a:rPr lang="en-US" sz="2000" dirty="0" smtClean="0">
                <a:solidFill>
                  <a:schemeClr val="tx1"/>
                </a:solidFill>
              </a:rPr>
              <a:t>10/7/19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Assistant Professor MGT </a:t>
            </a:r>
            <a:r>
              <a:rPr lang="en-US" sz="2000" dirty="0" smtClean="0">
                <a:solidFill>
                  <a:schemeClr val="tx1"/>
                </a:solidFill>
              </a:rPr>
              <a:t>– first </a:t>
            </a:r>
            <a:r>
              <a:rPr lang="en-US" sz="2000" dirty="0">
                <a:solidFill>
                  <a:schemeClr val="tx1"/>
                </a:solidFill>
              </a:rPr>
              <a:t>date of consideration </a:t>
            </a:r>
            <a:r>
              <a:rPr lang="en-US" sz="2000" dirty="0" smtClean="0">
                <a:solidFill>
                  <a:schemeClr val="tx1"/>
                </a:solidFill>
              </a:rPr>
              <a:t>8/19/19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Assistant Professor FGB </a:t>
            </a:r>
            <a:r>
              <a:rPr lang="en-US" sz="2000" dirty="0" smtClean="0">
                <a:solidFill>
                  <a:schemeClr val="tx1"/>
                </a:solidFill>
              </a:rPr>
              <a:t>– first </a:t>
            </a:r>
            <a:r>
              <a:rPr lang="en-US" sz="2000" dirty="0">
                <a:solidFill>
                  <a:schemeClr val="tx1"/>
                </a:solidFill>
              </a:rPr>
              <a:t>date of consideration </a:t>
            </a:r>
            <a:r>
              <a:rPr lang="en-US" sz="2000" dirty="0" smtClean="0">
                <a:solidFill>
                  <a:schemeClr val="tx1"/>
                </a:solidFill>
              </a:rPr>
              <a:t>8/15/19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Updates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Continuous Improvement Review (CIR) Timeline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AACSB </a:t>
            </a:r>
            <a:endParaRPr lang="en-US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71499" y="2057401"/>
            <a:ext cx="8001001" cy="26838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2017-2018	Internal Annual Report</a:t>
            </a:r>
          </a:p>
          <a:p>
            <a:r>
              <a:rPr lang="en-US" sz="1600" dirty="0"/>
              <a:t>2018-2019	Internal Annual Report</a:t>
            </a:r>
          </a:p>
          <a:p>
            <a:r>
              <a:rPr lang="en-US" sz="1600" dirty="0">
                <a:solidFill>
                  <a:srgbClr val="00B0F0"/>
                </a:solidFill>
              </a:rPr>
              <a:t>2019-2020	Internal Annual Report</a:t>
            </a:r>
          </a:p>
          <a:p>
            <a:r>
              <a:rPr lang="en-US" sz="1600" dirty="0"/>
              <a:t>2020-2021	Internal Annual Report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2021-2022	Self-Study Year</a:t>
            </a:r>
          </a:p>
          <a:p>
            <a:r>
              <a:rPr lang="en-US" sz="1600" dirty="0"/>
              <a:t>2022-2023	Preparation &amp; Submission of CIR Report</a:t>
            </a:r>
          </a:p>
          <a:p>
            <a:r>
              <a:rPr lang="en-US" sz="1600" dirty="0"/>
              <a:t>		CIR Peer Review Team </a:t>
            </a:r>
            <a:r>
              <a:rPr lang="en-US" sz="1600" dirty="0" smtClean="0"/>
              <a:t>Visit</a:t>
            </a:r>
            <a:r>
              <a:rPr lang="en-US" sz="1400" dirty="0" smtClean="0"/>
              <a:t>                                  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1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498" y="1754829"/>
            <a:ext cx="7649311" cy="3657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Distinguish between initial qualification for SP and IP and define “substantial</a:t>
            </a:r>
            <a:r>
              <a:rPr lang="en-US" dirty="0" smtClean="0"/>
              <a:t>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Formalized </a:t>
            </a:r>
            <a:r>
              <a:rPr lang="en-US" dirty="0"/>
              <a:t>approach to reviewing COB </a:t>
            </a:r>
            <a:r>
              <a:rPr lang="en-US" dirty="0" smtClean="0"/>
              <a:t>core</a:t>
            </a:r>
            <a:br>
              <a:rPr lang="en-US" dirty="0" smtClean="0"/>
            </a:br>
            <a:r>
              <a:rPr lang="en-US" sz="2000" dirty="0" smtClean="0">
                <a:solidFill>
                  <a:srgbClr val="00B050"/>
                </a:solidFill>
              </a:rPr>
              <a:t>(Undergraduate Core Curriculum Committee)</a:t>
            </a:r>
            <a:endParaRPr lang="en-US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Refine expectations for research impact and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 student achievement data on </a:t>
            </a:r>
            <a:r>
              <a:rPr lang="en-US" dirty="0" smtClean="0"/>
              <a:t>website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498" y="1255777"/>
            <a:ext cx="8001001" cy="342899"/>
          </a:xfrm>
        </p:spPr>
        <p:txBody>
          <a:bodyPr/>
          <a:lstStyle/>
          <a:p>
            <a:r>
              <a:rPr lang="en-US" dirty="0" smtClean="0"/>
              <a:t>Peer review team Recommendations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8" y="571500"/>
            <a:ext cx="8001001" cy="685800"/>
          </a:xfrm>
        </p:spPr>
        <p:txBody>
          <a:bodyPr>
            <a:normAutofit/>
          </a:bodyPr>
          <a:lstStyle/>
          <a:p>
            <a:r>
              <a:rPr lang="en-US" dirty="0"/>
              <a:t>AACSB </a:t>
            </a:r>
            <a:r>
              <a:rPr lang="en-US" dirty="0" smtClean="0"/>
              <a:t>Peer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24092" y="1907344"/>
            <a:ext cx="509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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5300" y="2770289"/>
            <a:ext cx="509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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5300" y="3537389"/>
            <a:ext cx="509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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4092" y="4464376"/>
            <a:ext cx="509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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Areas of Emphasis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AACSB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Peer Review Journals</a:t>
            </a:r>
          </a:p>
          <a:p>
            <a:r>
              <a:rPr lang="en-US" dirty="0" smtClean="0"/>
              <a:t>Faculty Qualifications </a:t>
            </a:r>
          </a:p>
          <a:p>
            <a:r>
              <a:rPr lang="en-US" dirty="0" smtClean="0"/>
              <a:t>AOL</a:t>
            </a:r>
          </a:p>
          <a:p>
            <a:r>
              <a:rPr lang="en-US" dirty="0" smtClean="0"/>
              <a:t>Strategic Plan</a:t>
            </a:r>
          </a:p>
          <a:p>
            <a:r>
              <a:rPr lang="en-US" dirty="0" smtClean="0"/>
              <a:t>Emphasis on Public Affairs</a:t>
            </a:r>
          </a:p>
          <a:p>
            <a:r>
              <a:rPr lang="en-US" dirty="0" smtClean="0"/>
              <a:t>New standards coming</a:t>
            </a:r>
          </a:p>
        </p:txBody>
      </p:sp>
    </p:spTree>
    <p:extLst>
      <p:ext uri="{BB962C8B-B14F-4D97-AF65-F5344CB8AC3E}">
        <p14:creationId xmlns:p14="http://schemas.microsoft.com/office/powerpoint/2010/main" val="10797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9" y="400938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Welcome New Hires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79556" y="1261157"/>
            <a:ext cx="7996972" cy="48013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700" b="1" dirty="0" smtClean="0"/>
              <a:t>Information Technology and Cybersecurity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Raju Mainali, Ph.D. University of Nevada, Reno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700" b="1" dirty="0" smtClean="0"/>
              <a:t>Marketing</a:t>
            </a:r>
            <a:endParaRPr lang="en-US" sz="17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İsmet </a:t>
            </a:r>
            <a:r>
              <a:rPr lang="en-US" sz="1700" dirty="0"/>
              <a:t>Anıtsal</a:t>
            </a:r>
            <a:r>
              <a:rPr lang="en-US" sz="1700" dirty="0" smtClean="0"/>
              <a:t>, Ph.D. The University of Tennessee, Knoxville</a:t>
            </a:r>
            <a:br>
              <a:rPr lang="en-US" sz="1700" dirty="0" smtClean="0"/>
            </a:br>
            <a:endParaRPr lang="en-US" sz="17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Jamie Grigsby, Ph.D. Kent State University </a:t>
            </a:r>
            <a:br>
              <a:rPr lang="en-US" sz="1700" dirty="0" smtClean="0"/>
            </a:br>
            <a:endParaRPr lang="en-US" sz="17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Peggy Kahre, Administrative Assistant II </a:t>
            </a:r>
            <a:r>
              <a:rPr lang="en-US" sz="1400" i="1" dirty="0" smtClean="0"/>
              <a:t>(effective August 26</a:t>
            </a:r>
            <a:r>
              <a:rPr lang="en-US" sz="1400" i="1" baseline="30000" dirty="0" smtClean="0"/>
              <a:t>th</a:t>
            </a:r>
            <a:r>
              <a:rPr lang="en-US" sz="1400" i="1" dirty="0" smtClean="0"/>
              <a:t>)</a:t>
            </a:r>
            <a:r>
              <a:rPr lang="en-US" sz="1700" dirty="0" smtClean="0"/>
              <a:t/>
            </a:r>
            <a:br>
              <a:rPr lang="en-US" sz="1700" dirty="0" smtClean="0"/>
            </a:br>
            <a:endParaRPr lang="en-US" sz="1700" dirty="0" smtClean="0"/>
          </a:p>
          <a:p>
            <a:r>
              <a:rPr lang="en-US" sz="1700" b="1" dirty="0" smtClean="0"/>
              <a:t>Technology and Construction Management</a:t>
            </a:r>
            <a:endParaRPr lang="en-US" sz="17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James Peterson, Ph.D. Missouri University of Science &amp; Technology</a:t>
            </a:r>
            <a:br>
              <a:rPr lang="en-US" sz="1700" dirty="0" smtClean="0"/>
            </a:br>
            <a:r>
              <a:rPr lang="en-US" sz="1700" dirty="0" smtClean="0"/>
              <a:t> </a:t>
            </a:r>
          </a:p>
          <a:p>
            <a:r>
              <a:rPr lang="en-US" sz="1700" b="1" dirty="0"/>
              <a:t>Business Advisement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Anna Clymer, Academic Advisor/Retention </a:t>
            </a:r>
            <a:r>
              <a:rPr lang="en-US" sz="1700" dirty="0" smtClean="0"/>
              <a:t>Specialist</a:t>
            </a:r>
            <a:br>
              <a:rPr lang="en-US" sz="1700" dirty="0" smtClean="0"/>
            </a:br>
            <a:endParaRPr lang="en-US" sz="1700" dirty="0"/>
          </a:p>
          <a:p>
            <a:r>
              <a:rPr lang="en-US" sz="1700" b="1" dirty="0" smtClean="0"/>
              <a:t>Graduate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Lane Nichols-Elliott, </a:t>
            </a:r>
            <a:r>
              <a:rPr lang="en-US" sz="1700" dirty="0"/>
              <a:t>Academic </a:t>
            </a:r>
            <a:r>
              <a:rPr lang="en-US" sz="1700" dirty="0" smtClean="0"/>
              <a:t>Advisor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342" y="1003897"/>
            <a:ext cx="7633219" cy="494351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618281" y="644988"/>
            <a:ext cx="2822334" cy="342899"/>
          </a:xfrm>
        </p:spPr>
        <p:txBody>
          <a:bodyPr/>
          <a:lstStyle/>
          <a:p>
            <a:r>
              <a:rPr lang="en-US" dirty="0" smtClean="0"/>
              <a:t>Tables 15-1 and 15-2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9" y="318098"/>
            <a:ext cx="8001001" cy="685800"/>
          </a:xfrm>
        </p:spPr>
        <p:txBody>
          <a:bodyPr/>
          <a:lstStyle/>
          <a:p>
            <a:r>
              <a:rPr lang="en-US" sz="3600" dirty="0" smtClean="0"/>
              <a:t>AACSB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Quality of Students</a:t>
            </a:r>
            <a:r>
              <a:rPr lang="en-US" dirty="0"/>
              <a:t>—Incoming COB freshmen avg ACT </a:t>
            </a:r>
            <a:r>
              <a:rPr lang="en-US" dirty="0" smtClean="0"/>
              <a:t>23.71; </a:t>
            </a:r>
            <a:r>
              <a:rPr lang="en-US" dirty="0"/>
              <a:t>National avg </a:t>
            </a:r>
            <a:r>
              <a:rPr lang="en-US" dirty="0" smtClean="0"/>
              <a:t>21</a:t>
            </a:r>
            <a:endParaRPr lang="en-US" dirty="0"/>
          </a:p>
          <a:p>
            <a:r>
              <a:rPr lang="en-US" b="1" dirty="0" smtClean="0"/>
              <a:t>Number </a:t>
            </a:r>
            <a:r>
              <a:rPr lang="en-US" b="1" dirty="0"/>
              <a:t>of </a:t>
            </a:r>
            <a:r>
              <a:rPr lang="en-US" b="1" dirty="0" smtClean="0"/>
              <a:t>students</a:t>
            </a:r>
            <a:r>
              <a:rPr lang="en-US" dirty="0" smtClean="0"/>
              <a:t>—5,559</a:t>
            </a:r>
            <a:endParaRPr lang="en-US" dirty="0"/>
          </a:p>
          <a:p>
            <a:r>
              <a:rPr lang="en-US" b="1" dirty="0"/>
              <a:t>Student </a:t>
            </a:r>
            <a:r>
              <a:rPr lang="en-US" b="1" dirty="0" smtClean="0"/>
              <a:t>Diversity</a:t>
            </a:r>
            <a:r>
              <a:rPr lang="en-US" dirty="0" smtClean="0"/>
              <a:t>—641 (underrepresented students)</a:t>
            </a:r>
            <a:endParaRPr lang="en-US" dirty="0"/>
          </a:p>
          <a:p>
            <a:r>
              <a:rPr lang="en-US" b="1" dirty="0"/>
              <a:t>Retention</a:t>
            </a:r>
            <a:r>
              <a:rPr lang="en-US" dirty="0"/>
              <a:t>—COB </a:t>
            </a:r>
            <a:r>
              <a:rPr lang="en-US" dirty="0" smtClean="0"/>
              <a:t>76.9%; </a:t>
            </a:r>
            <a:r>
              <a:rPr lang="en-US" dirty="0"/>
              <a:t>MSU </a:t>
            </a:r>
            <a:r>
              <a:rPr lang="en-US" dirty="0" smtClean="0"/>
              <a:t>77.66%</a:t>
            </a:r>
            <a:endParaRPr lang="en-US" dirty="0"/>
          </a:p>
          <a:p>
            <a:r>
              <a:rPr lang="en-US" b="1" dirty="0"/>
              <a:t>Career </a:t>
            </a:r>
            <a:r>
              <a:rPr lang="en-US" b="1" dirty="0" smtClean="0"/>
              <a:t>Fair</a:t>
            </a:r>
            <a:r>
              <a:rPr lang="en-US" dirty="0" smtClean="0"/>
              <a:t>—142 </a:t>
            </a:r>
            <a:r>
              <a:rPr lang="en-US" dirty="0"/>
              <a:t>firms</a:t>
            </a:r>
          </a:p>
          <a:p>
            <a:r>
              <a:rPr lang="en-US" b="1" dirty="0"/>
              <a:t>Student participation at career </a:t>
            </a:r>
            <a:r>
              <a:rPr lang="en-US" b="1" dirty="0" smtClean="0"/>
              <a:t>fai</a:t>
            </a:r>
            <a:r>
              <a:rPr lang="en-US" dirty="0" smtClean="0"/>
              <a:t>r—693</a:t>
            </a:r>
            <a:endParaRPr lang="en-US" dirty="0"/>
          </a:p>
          <a:p>
            <a:r>
              <a:rPr lang="en-US" b="1" dirty="0"/>
              <a:t>Job </a:t>
            </a:r>
            <a:r>
              <a:rPr lang="en-US" b="1" dirty="0" smtClean="0"/>
              <a:t>Placement</a:t>
            </a:r>
            <a:r>
              <a:rPr lang="en-US" dirty="0" smtClean="0"/>
              <a:t>—85% (2017-2018 data from Career Center on undergrad students)</a:t>
            </a:r>
            <a:endParaRPr lang="en-US" dirty="0"/>
          </a:p>
          <a:p>
            <a:r>
              <a:rPr lang="en-US" b="1" dirty="0"/>
              <a:t>Students participating in Study </a:t>
            </a:r>
            <a:r>
              <a:rPr lang="en-US" b="1" dirty="0" smtClean="0"/>
              <a:t>Away</a:t>
            </a:r>
            <a:r>
              <a:rPr lang="en-US" dirty="0" smtClean="0"/>
              <a:t>—189 total      </a:t>
            </a:r>
            <a:endParaRPr lang="en-US" dirty="0" smtClean="0"/>
          </a:p>
          <a:p>
            <a:r>
              <a:rPr lang="en-US" b="1" dirty="0" smtClean="0"/>
              <a:t>Diverse </a:t>
            </a:r>
            <a:r>
              <a:rPr lang="en-US" b="1" dirty="0"/>
              <a:t>faculty </a:t>
            </a:r>
            <a:r>
              <a:rPr lang="en-US" b="1" dirty="0" smtClean="0"/>
              <a:t>hires</a:t>
            </a:r>
            <a:r>
              <a:rPr lang="en-US" dirty="0" smtClean="0"/>
              <a:t>—50</a:t>
            </a:r>
            <a:r>
              <a:rPr lang="en-US" dirty="0"/>
              <a:t>%</a:t>
            </a:r>
          </a:p>
          <a:p>
            <a:r>
              <a:rPr lang="en-US" b="1" dirty="0"/>
              <a:t>Research quantity and </a:t>
            </a:r>
            <a:r>
              <a:rPr lang="en-US" b="1" dirty="0" smtClean="0"/>
              <a:t>quality</a:t>
            </a:r>
            <a:r>
              <a:rPr lang="en-US" dirty="0" smtClean="0"/>
              <a:t>—288 </a:t>
            </a:r>
            <a:r>
              <a:rPr lang="en-US" dirty="0"/>
              <a:t>PRJs in five year window; </a:t>
            </a:r>
            <a:r>
              <a:rPr lang="en-US" dirty="0" smtClean="0"/>
              <a:t>60% </a:t>
            </a:r>
            <a:r>
              <a:rPr lang="en-US" dirty="0"/>
              <a:t>basic scholarship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498" y="1377699"/>
            <a:ext cx="8001001" cy="342899"/>
          </a:xfrm>
        </p:spPr>
        <p:txBody>
          <a:bodyPr/>
          <a:lstStyle/>
          <a:p>
            <a:r>
              <a:rPr lang="en-US" dirty="0" smtClean="0"/>
              <a:t>2018-2019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8" y="571500"/>
            <a:ext cx="8001001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Performance </a:t>
            </a:r>
            <a:r>
              <a:rPr lang="en-US" dirty="0" smtClean="0"/>
              <a:t>Indicators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3" y="432022"/>
            <a:ext cx="8001001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Study Away Stats 2018-2019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73" y="1835045"/>
            <a:ext cx="6216368" cy="3412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2976" y="2607260"/>
            <a:ext cx="1757108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28% Increase</a:t>
            </a:r>
          </a:p>
          <a:p>
            <a:pPr algn="ctr"/>
            <a:r>
              <a:rPr lang="en-US" dirty="0" smtClean="0"/>
              <a:t>Year-over-year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2976" y="3541499"/>
            <a:ext cx="1739524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$100K in SA Scholarships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46B19-CDD1-492F-BF85-B78D5FC8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57392-2BB1-465C-A0A2-6BAF7D0764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686300" y="6141603"/>
            <a:ext cx="3429000" cy="338328"/>
          </a:xfrm>
        </p:spPr>
        <p:txBody>
          <a:bodyPr/>
          <a:lstStyle/>
          <a:p>
            <a:r>
              <a:rPr lang="en-US" dirty="0"/>
              <a:t>ALL COB FA19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1E069-F079-4AE3-ABD4-7B35CBA735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1088205"/>
            <a:ext cx="8001001" cy="342899"/>
          </a:xfrm>
        </p:spPr>
        <p:txBody>
          <a:bodyPr>
            <a:noAutofit/>
          </a:bodyPr>
          <a:lstStyle/>
          <a:p>
            <a:r>
              <a:rPr lang="en-US" dirty="0"/>
              <a:t>Important Dates &amp; Deadlines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368F15-CF5A-4444-B71B-EDD61AB5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499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/>
              <a:t>Study Away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807" y="1719205"/>
            <a:ext cx="5058591" cy="36576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The deadline for submitting a </a:t>
            </a:r>
            <a:r>
              <a:rPr lang="en-US" b="1" dirty="0" smtClean="0"/>
              <a:t>2020 </a:t>
            </a:r>
            <a:r>
              <a:rPr lang="en-US" b="1" dirty="0"/>
              <a:t>STFL proposal is Sept. </a:t>
            </a:r>
            <a:r>
              <a:rPr lang="en-US" b="1" dirty="0" smtClean="0"/>
              <a:t>27. </a:t>
            </a:r>
            <a:endParaRPr lang="en-US" b="1" dirty="0"/>
          </a:p>
          <a:p>
            <a:r>
              <a:rPr lang="en-US" dirty="0" smtClean="0"/>
              <a:t>Study </a:t>
            </a:r>
            <a:r>
              <a:rPr lang="en-US" dirty="0"/>
              <a:t>Away </a:t>
            </a:r>
            <a:r>
              <a:rPr lang="en-US" dirty="0" smtClean="0"/>
              <a:t>Fair</a:t>
            </a:r>
            <a:r>
              <a:rPr lang="en-US" dirty="0"/>
              <a:t>: Thursday, Sept. </a:t>
            </a:r>
            <a:r>
              <a:rPr lang="en-US" dirty="0" smtClean="0"/>
              <a:t>12, </a:t>
            </a:r>
            <a:r>
              <a:rPr lang="en-US" dirty="0"/>
              <a:t>11-2 in PSU</a:t>
            </a:r>
          </a:p>
          <a:p>
            <a:r>
              <a:rPr lang="en-US" dirty="0"/>
              <a:t>Students are already stopping in IBP to ask “what’s available</a:t>
            </a:r>
            <a:r>
              <a:rPr lang="en-US" dirty="0" smtClean="0"/>
              <a:t>?”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62" y="3426144"/>
            <a:ext cx="3385087" cy="1950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8398" y="1485902"/>
            <a:ext cx="38656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’19</a:t>
            </a:r>
          </a:p>
          <a:p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Australia/Fiji</a:t>
            </a:r>
            <a:r>
              <a:rPr lang="en-US" dirty="0" smtClean="0"/>
              <a:t> </a:t>
            </a:r>
            <a:r>
              <a:rPr lang="en-US" dirty="0"/>
              <a:t>(9 students, 3 guests)</a:t>
            </a:r>
            <a:br>
              <a:rPr lang="en-US" dirty="0"/>
            </a:br>
            <a:r>
              <a:rPr lang="en-US" dirty="0"/>
              <a:t>Courtney </a:t>
            </a:r>
            <a:r>
              <a:rPr lang="en-US" dirty="0" smtClean="0"/>
              <a:t>Pham</a:t>
            </a:r>
            <a:br>
              <a:rPr lang="en-US" dirty="0" smtClean="0"/>
            </a:br>
            <a:endParaRPr lang="en-US" dirty="0"/>
          </a:p>
          <a:p>
            <a:r>
              <a:rPr lang="en-US" sz="2000" b="1" dirty="0">
                <a:solidFill>
                  <a:srgbClr val="0070C0"/>
                </a:solidFill>
              </a:rPr>
              <a:t>Scotland</a:t>
            </a:r>
            <a:r>
              <a:rPr lang="en-US" dirty="0"/>
              <a:t> (10 students 1 guest)</a:t>
            </a:r>
            <a:br>
              <a:rPr lang="en-US" dirty="0"/>
            </a:br>
            <a:r>
              <a:rPr lang="en-US" dirty="0"/>
              <a:t>Jason DeBode</a:t>
            </a:r>
          </a:p>
        </p:txBody>
      </p:sp>
    </p:spTree>
    <p:extLst>
      <p:ext uri="{BB962C8B-B14F-4D97-AF65-F5344CB8AC3E}">
        <p14:creationId xmlns:p14="http://schemas.microsoft.com/office/powerpoint/2010/main" val="13446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499" y="1758462"/>
            <a:ext cx="8001001" cy="3657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Study Away Mentor Program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  <a:hlinkClick r:id="rId2"/>
              </a:rPr>
              <a:t>Faculty Resources and Policies </a:t>
            </a:r>
            <a:r>
              <a:rPr lang="en-US" sz="2800" b="1" dirty="0">
                <a:solidFill>
                  <a:srgbClr val="0070C0"/>
                </a:solidFill>
              </a:rPr>
              <a:t>-&gt; 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Study Away Mentor </a:t>
            </a: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Program</a:t>
            </a:r>
            <a:r>
              <a:rPr lang="en-US" sz="2800" b="1" dirty="0" smtClean="0">
                <a:solidFill>
                  <a:srgbClr val="0070C0"/>
                </a:solidFill>
              </a:rPr>
              <a:t/>
            </a:r>
            <a:br>
              <a:rPr lang="en-US" sz="2800" b="1" dirty="0" smtClean="0">
                <a:solidFill>
                  <a:srgbClr val="0070C0"/>
                </a:solidFill>
              </a:rPr>
            </a:br>
            <a:endParaRPr lang="en-US" sz="2800" dirty="0" smtClean="0"/>
          </a:p>
          <a:p>
            <a:r>
              <a:rPr lang="en-US" dirty="0" smtClean="0"/>
              <a:t>Magellan Faculty Exchange</a:t>
            </a:r>
          </a:p>
          <a:p>
            <a:pPr lvl="1"/>
            <a:r>
              <a:rPr lang="en-US" sz="2800" dirty="0"/>
              <a:t>Details available at </a:t>
            </a:r>
            <a:r>
              <a:rPr lang="en-US" sz="2800" dirty="0">
                <a:hlinkClick r:id="rId4"/>
              </a:rPr>
              <a:t>http://</a:t>
            </a:r>
            <a:r>
              <a:rPr lang="en-US" sz="2800" b="1" dirty="0">
                <a:hlinkClick r:id="rId4"/>
              </a:rPr>
              <a:t>ibp.missouristate.edu</a:t>
            </a:r>
            <a:r>
              <a:rPr lang="en-US" sz="2800" b="1" dirty="0"/>
              <a:t> </a:t>
            </a:r>
            <a:r>
              <a:rPr lang="en-US" sz="2800" dirty="0"/>
              <a:t>and</a:t>
            </a:r>
            <a:r>
              <a:rPr lang="en-US" sz="2800" b="1" dirty="0"/>
              <a:t> </a:t>
            </a:r>
            <a:r>
              <a:rPr lang="en-US" sz="2800" b="1" dirty="0">
                <a:hlinkClick r:id="rId5"/>
              </a:rPr>
              <a:t>http://www.magellanexchange.org</a:t>
            </a:r>
            <a:endParaRPr lang="en-US" sz="2800" b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499" y="1145286"/>
            <a:ext cx="8001001" cy="342899"/>
          </a:xfrm>
        </p:spPr>
        <p:txBody>
          <a:bodyPr/>
          <a:lstStyle/>
          <a:p>
            <a:r>
              <a:rPr lang="en-US" dirty="0" smtClean="0"/>
              <a:t>Opportunities for faculty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9" y="563059"/>
            <a:ext cx="8001001" cy="474433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International Business Programs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10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585215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SU19 Building Projects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613915"/>
            <a:ext cx="6780277" cy="403707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Glass 434 &amp; 467 Full Renovation</a:t>
            </a:r>
          </a:p>
          <a:p>
            <a:r>
              <a:rPr lang="en-US" dirty="0" smtClean="0"/>
              <a:t>Kemper 126 Full Renovation (computer lab)</a:t>
            </a:r>
          </a:p>
          <a:p>
            <a:r>
              <a:rPr lang="en-US" dirty="0"/>
              <a:t>Glass 331 </a:t>
            </a:r>
            <a:r>
              <a:rPr lang="en-US" dirty="0" smtClean="0"/>
              <a:t>Major Renovation</a:t>
            </a:r>
          </a:p>
          <a:p>
            <a:r>
              <a:rPr lang="en-US" dirty="0"/>
              <a:t>Glass </a:t>
            </a:r>
            <a:r>
              <a:rPr lang="en-US" dirty="0" smtClean="0"/>
              <a:t>227, 230, and 261 </a:t>
            </a:r>
            <a:r>
              <a:rPr lang="en-US" dirty="0"/>
              <a:t>Partial Renovation</a:t>
            </a:r>
          </a:p>
          <a:p>
            <a:r>
              <a:rPr lang="en-US" dirty="0" smtClean="0"/>
              <a:t>Glass 102 New Seating Installed</a:t>
            </a:r>
          </a:p>
          <a:p>
            <a:r>
              <a:rPr lang="en-US" dirty="0" smtClean="0"/>
              <a:t>Glass 108 Seat Cushions</a:t>
            </a:r>
          </a:p>
          <a:p>
            <a:r>
              <a:rPr lang="en-US" dirty="0" smtClean="0"/>
              <a:t>Glass </a:t>
            </a:r>
            <a:r>
              <a:rPr lang="en-US" sz="2300" dirty="0" smtClean="0"/>
              <a:t>(226, 227, 230, 261, 262, 340, 342, 428, &amp; 435)</a:t>
            </a:r>
          </a:p>
          <a:p>
            <a:pPr lvl="1"/>
            <a:r>
              <a:rPr lang="en-US" dirty="0" smtClean="0"/>
              <a:t>Network cables relocated  </a:t>
            </a:r>
          </a:p>
          <a:p>
            <a:pPr lvl="1"/>
            <a:r>
              <a:rPr lang="en-US" dirty="0" smtClean="0"/>
              <a:t>Eliminated tripping hazard</a:t>
            </a:r>
          </a:p>
          <a:p>
            <a:pPr lvl="1"/>
            <a:r>
              <a:rPr lang="en-US" dirty="0" smtClean="0"/>
              <a:t>New ceiling speakers</a:t>
            </a:r>
          </a:p>
          <a:p>
            <a:pPr lvl="1"/>
            <a:r>
              <a:rPr lang="en-US" dirty="0" smtClean="0"/>
              <a:t>Rebuilt computer carts with Crestron touchpads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8" y="516637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GLA227 Before/After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867" y="2057400"/>
            <a:ext cx="4874265" cy="3657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2D1E069-F079-4AE3-ABD4-7B35CBA73587}"/>
              </a:ext>
            </a:extLst>
          </p:cNvPr>
          <p:cNvSpPr txBox="1">
            <a:spLocks/>
          </p:cNvSpPr>
          <p:nvPr/>
        </p:nvSpPr>
        <p:spPr>
          <a:xfrm>
            <a:off x="571498" y="1287018"/>
            <a:ext cx="8001001" cy="342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858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/>
              <a:buNone/>
              <a:defRPr sz="2000" b="1" cap="all">
                <a:solidFill>
                  <a:schemeClr val="accent2"/>
                </a:solidFill>
                <a:ea typeface="Impact" charset="0"/>
                <a:cs typeface="Impact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r>
              <a:rPr lang="en-US" dirty="0" smtClean="0"/>
              <a:t>Minor Renovations Make a big difference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3" y="2057399"/>
            <a:ext cx="7974565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360484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Glass 434 Remodel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20" y="1190843"/>
            <a:ext cx="6302758" cy="4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429768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Glass 467 Renovation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7" y="1248156"/>
            <a:ext cx="6242304" cy="46817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7" y="1246632"/>
            <a:ext cx="6246367" cy="46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More Motorized Screens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2057400"/>
            <a:ext cx="8481061" cy="3657600"/>
          </a:xfrm>
        </p:spPr>
        <p:txBody>
          <a:bodyPr/>
          <a:lstStyle/>
          <a:p>
            <a:r>
              <a:rPr lang="en-US" sz="2600" dirty="0" smtClean="0"/>
              <a:t>Classrooms w/ Rear Projection Screens </a:t>
            </a:r>
            <a:r>
              <a:rPr lang="en-US" sz="1400" dirty="0" smtClean="0"/>
              <a:t>(GLA340-350 &amp; GLA428-433)</a:t>
            </a:r>
          </a:p>
          <a:p>
            <a:pPr lvl="1"/>
            <a:r>
              <a:rPr lang="en-US" sz="2000" dirty="0" smtClean="0"/>
              <a:t>Glass screens </a:t>
            </a:r>
            <a:r>
              <a:rPr lang="en-US" sz="2000" dirty="0" smtClean="0"/>
              <a:t>covered w/ projection screen paint </a:t>
            </a:r>
          </a:p>
          <a:p>
            <a:pPr lvl="1"/>
            <a:r>
              <a:rPr lang="en-US" sz="2000" dirty="0" smtClean="0"/>
              <a:t>Select </a:t>
            </a:r>
            <a:r>
              <a:rPr lang="en-US" sz="2000" dirty="0" smtClean="0"/>
              <a:t>rooms will have motorized screens until Crestron carts are upgraded</a:t>
            </a:r>
          </a:p>
          <a:p>
            <a:r>
              <a:rPr lang="en-US" dirty="0"/>
              <a:t> </a:t>
            </a:r>
            <a:r>
              <a:rPr lang="en-US" dirty="0" smtClean="0"/>
              <a:t>All other classrooms have wall-mounted screens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Guests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14416" r="10111" b="27865"/>
          <a:stretch/>
        </p:blipFill>
        <p:spPr>
          <a:xfrm>
            <a:off x="1834174" y="2075687"/>
            <a:ext cx="2203704" cy="247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4036" b="16476"/>
          <a:stretch/>
        </p:blipFill>
        <p:spPr>
          <a:xfrm>
            <a:off x="5148970" y="2075687"/>
            <a:ext cx="2212752" cy="2478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7771" y="469087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Clif Smart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76791" y="4690872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Provost Frank Einhellig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1024127"/>
            <a:ext cx="8001001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Reserving Specialty Space &amp; Hallway Tables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Anyone interested in reserving specialty space or hallway tables should contact Stef Hall, 64408</a:t>
            </a:r>
          </a:p>
          <a:p>
            <a:r>
              <a:rPr lang="en-US" dirty="0" smtClean="0"/>
              <a:t>Specialty spaces include:</a:t>
            </a:r>
          </a:p>
          <a:p>
            <a:pPr lvl="1"/>
            <a:r>
              <a:rPr lang="en-US" dirty="0" smtClean="0"/>
              <a:t>O’Reilly Auto Parts Grand Atrium</a:t>
            </a:r>
          </a:p>
          <a:p>
            <a:pPr lvl="1"/>
            <a:r>
              <a:rPr lang="en-US" dirty="0"/>
              <a:t>American National Insurance Auditorium (354)</a:t>
            </a:r>
          </a:p>
          <a:p>
            <a:pPr lvl="1"/>
            <a:r>
              <a:rPr lang="en-US" dirty="0"/>
              <a:t>Marlin Think Tank for Creative Thinking in Business (355)</a:t>
            </a:r>
          </a:p>
          <a:p>
            <a:pPr lvl="1"/>
            <a:r>
              <a:rPr lang="en-US" dirty="0" smtClean="0"/>
              <a:t>Executive Board Room (485)</a:t>
            </a:r>
          </a:p>
          <a:p>
            <a:pPr lvl="1"/>
            <a:r>
              <a:rPr lang="en-US" dirty="0" smtClean="0"/>
              <a:t>Jim and Pat Jones Reception and Meeting Room (486)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000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COB FA19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E0009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6D0D-77FF-4B9B-A217-67119ACB6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E000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E0009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498" y="1773936"/>
            <a:ext cx="8001001" cy="3657600"/>
          </a:xfrm>
        </p:spPr>
        <p:txBody>
          <a:bodyPr vert="horz" lIns="0" tIns="0" rIns="0" bIns="0" rtlCol="0" anchor="t">
            <a:normAutofit fontScale="47500" lnSpcReduction="20000"/>
          </a:bodyPr>
          <a:lstStyle/>
          <a:p>
            <a:r>
              <a:rPr lang="en-US" sz="4000" dirty="0"/>
              <a:t>Business Advisement Center, Sandy Culver</a:t>
            </a:r>
            <a:endParaRPr lang="en-US" dirty="0"/>
          </a:p>
          <a:p>
            <a:pPr>
              <a:spcBef>
                <a:spcPts val="700"/>
              </a:spcBef>
            </a:pPr>
            <a:r>
              <a:rPr lang="en-US" sz="4000" dirty="0"/>
              <a:t>School of Accountancy, Dick Williams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4000" dirty="0"/>
              <a:t>Finance and General Business, Jeff Jones</a:t>
            </a:r>
          </a:p>
          <a:p>
            <a:r>
              <a:rPr lang="en-US" sz="4000" dirty="0" smtClean="0"/>
              <a:t>Information Technology and Cybersecurity, Joshua </a:t>
            </a:r>
            <a:r>
              <a:rPr lang="en-US" sz="4000" dirty="0"/>
              <a:t>Davis</a:t>
            </a:r>
          </a:p>
          <a:p>
            <a:r>
              <a:rPr lang="en-US" sz="4000" dirty="0" smtClean="0"/>
              <a:t>Management, Jason DeBode</a:t>
            </a:r>
          </a:p>
          <a:p>
            <a:r>
              <a:rPr lang="en-US" sz="4000" dirty="0" smtClean="0"/>
              <a:t>Marketing</a:t>
            </a:r>
            <a:r>
              <a:rPr lang="en-US" sz="4000" dirty="0"/>
              <a:t>, İsmet Anıtsal </a:t>
            </a:r>
            <a:endParaRPr lang="en-US" sz="4000" dirty="0" smtClean="0"/>
          </a:p>
          <a:p>
            <a:r>
              <a:rPr lang="en-US" sz="4000" dirty="0" smtClean="0"/>
              <a:t>MBA</a:t>
            </a:r>
            <a:r>
              <a:rPr lang="en-US" sz="4000" dirty="0"/>
              <a:t>, Elizabeth Rozell</a:t>
            </a:r>
          </a:p>
          <a:p>
            <a:r>
              <a:rPr lang="en-US" sz="4000" dirty="0"/>
              <a:t>Merchandising and Fashion Design, Elizabeth Rozell</a:t>
            </a:r>
          </a:p>
          <a:p>
            <a:r>
              <a:rPr lang="en-US" sz="4000" dirty="0"/>
              <a:t>Technology and Construction Management, Neal Callahan</a:t>
            </a:r>
          </a:p>
          <a:p>
            <a:pPr marL="0" indent="0" algn="ctr">
              <a:buNone/>
            </a:pPr>
            <a:endParaRPr lang="en-US" sz="4000" dirty="0">
              <a:solidFill>
                <a:srgbClr val="5E000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498" y="1243585"/>
            <a:ext cx="8001001" cy="342899"/>
          </a:xfrm>
        </p:spPr>
        <p:txBody>
          <a:bodyPr/>
          <a:lstStyle/>
          <a:p>
            <a:r>
              <a:rPr lang="en-US" dirty="0"/>
              <a:t>Departmental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8" y="457201"/>
            <a:ext cx="8001001" cy="685800"/>
          </a:xfrm>
        </p:spPr>
        <p:txBody>
          <a:bodyPr/>
          <a:lstStyle/>
          <a:p>
            <a:r>
              <a:rPr lang="en-US" dirty="0"/>
              <a:t>Shout-Outs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Christina Simmers (MKT)</a:t>
            </a:r>
          </a:p>
          <a:p>
            <a:r>
              <a:rPr lang="en-US" dirty="0" smtClean="0"/>
              <a:t>Carol Miller (FGB)</a:t>
            </a:r>
          </a:p>
          <a:p>
            <a:r>
              <a:rPr lang="en-US" dirty="0" smtClean="0"/>
              <a:t>Ed Chang (FGB)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4447" y="685799"/>
            <a:ext cx="8563708" cy="1024129"/>
          </a:xfrm>
        </p:spPr>
        <p:txBody>
          <a:bodyPr>
            <a:noAutofit/>
          </a:bodyPr>
          <a:lstStyle/>
          <a:p>
            <a:r>
              <a:rPr lang="en-US" sz="3600" dirty="0" smtClean="0"/>
              <a:t>Daisy Portenier Loucks Professors  (2019/2020)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338328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Fall Commencement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870" y="1252930"/>
            <a:ext cx="4474630" cy="4680500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000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COB FA19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E0009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56D0D-77FF-4B9B-A217-67119ACB6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E000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E0009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41731" y="4454196"/>
            <a:ext cx="3191609" cy="8310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defTabSz="6858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/>
              <a:buNone/>
              <a:defRPr sz="2000" b="1" cap="all">
                <a:solidFill>
                  <a:schemeClr val="accent2"/>
                </a:solidFill>
                <a:ea typeface="Impact" charset="0"/>
                <a:cs typeface="Impact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Arial"/>
              </a:rPr>
              <a:t>Save the date &amp; Order Regalia </a:t>
            </a:r>
            <a:r>
              <a:rPr kumimoji="0" lang="en-US" sz="13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93B2"/>
                </a:solidFill>
                <a:effectLst/>
                <a:uLnTx/>
                <a:uFillTx/>
                <a:latin typeface="Arial"/>
              </a:rPr>
              <a:t>(if needed)</a:t>
            </a:r>
            <a:endParaRPr kumimoji="0" lang="en-US" sz="1300" b="1" i="0" u="none" strike="noStrike" kern="1200" cap="all" spc="0" normalizeH="0" baseline="0" noProof="0" dirty="0">
              <a:ln>
                <a:noFill/>
              </a:ln>
              <a:solidFill>
                <a:srgbClr val="0093B2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406492" y="4358718"/>
            <a:ext cx="772316" cy="51099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5E0009"/>
                </a:solidFill>
                <a:latin typeface="Freight Text" charset="0"/>
              </a:rPr>
              <a:t>ALL COB FA19 </a:t>
            </a:r>
            <a:endParaRPr lang="en-US" sz="1800" i="0" dirty="0">
              <a:solidFill>
                <a:srgbClr val="5E0009"/>
              </a:solidFill>
              <a:effectLst/>
              <a:latin typeface="Freight Tex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499" y="2116836"/>
            <a:ext cx="8001001" cy="3657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4686300" y="6088978"/>
            <a:ext cx="3429000" cy="33832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rgbClr val="4255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9" name="MYM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57400"/>
            <a:ext cx="3886200" cy="231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ordma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943600"/>
            <a:ext cx="2362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ounding Ba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760782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71498" y="285686"/>
            <a:ext cx="6954014" cy="1200214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/>
              <a:buChar char="•"/>
              <a:defRPr sz="280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4000" dirty="0" smtClean="0">
              <a:solidFill>
                <a:srgbClr val="5E0009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13500" b="1" dirty="0" smtClean="0">
                <a:solidFill>
                  <a:srgbClr val="5E0009"/>
                </a:solidFill>
              </a:rPr>
              <a:t>Have a </a:t>
            </a:r>
            <a:r>
              <a:rPr lang="en-US" sz="13500" b="1" dirty="0" smtClean="0">
                <a:solidFill>
                  <a:srgbClr val="5E0009"/>
                </a:solidFill>
              </a:rPr>
              <a:t/>
            </a:r>
            <a:br>
              <a:rPr lang="en-US" sz="13500" b="1" dirty="0" smtClean="0">
                <a:solidFill>
                  <a:srgbClr val="5E0009"/>
                </a:solidFill>
              </a:rPr>
            </a:br>
            <a:r>
              <a:rPr lang="en-US" sz="13500" b="1" dirty="0" smtClean="0">
                <a:solidFill>
                  <a:srgbClr val="5E0009"/>
                </a:solidFill>
              </a:rPr>
              <a:t>Great Year, and</a:t>
            </a:r>
            <a:r>
              <a:rPr lang="en-US" sz="13500" b="1" dirty="0" smtClean="0">
                <a:solidFill>
                  <a:srgbClr val="5E0009"/>
                </a:solidFill>
              </a:rPr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9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2069" y="1828800"/>
            <a:ext cx="2168769" cy="260252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David hall, Director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7744" y="495741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Agenda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64654" y="1410141"/>
            <a:ext cx="39644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Strategic </a:t>
            </a:r>
            <a:r>
              <a:rPr lang="en-US" b="1" dirty="0" smtClean="0">
                <a:solidFill>
                  <a:srgbClr val="000000"/>
                </a:solidFill>
              </a:rPr>
              <a:t>Plan - </a:t>
            </a:r>
            <a:r>
              <a:rPr lang="en-US" b="1" dirty="0">
                <a:solidFill>
                  <a:srgbClr val="000000"/>
                </a:solidFill>
              </a:rPr>
              <a:t>Action </a:t>
            </a:r>
            <a:r>
              <a:rPr lang="en-US" b="1" dirty="0" smtClean="0">
                <a:solidFill>
                  <a:srgbClr val="000000"/>
                </a:solidFill>
              </a:rPr>
              <a:t>Items</a:t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Building Our Brand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&amp;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Recruiting Students</a:t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742950" lvl="1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Action Items</a:t>
            </a:r>
          </a:p>
          <a:p>
            <a:pPr marL="742950" lvl="1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MSU </a:t>
            </a:r>
            <a:r>
              <a:rPr lang="en-US" b="1" dirty="0" smtClean="0">
                <a:solidFill>
                  <a:srgbClr val="000000"/>
                </a:solidFill>
              </a:rPr>
              <a:t>Experts List</a:t>
            </a:r>
          </a:p>
          <a:p>
            <a:pPr marL="742950" lvl="1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Promoting Success Stories</a:t>
            </a:r>
          </a:p>
          <a:p>
            <a:pPr marL="742950" lvl="1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Digital Display Content</a:t>
            </a:r>
          </a:p>
          <a:p>
            <a:pPr marL="285750" lvl="0" indent="-285750" defTabSz="685800">
              <a:buFont typeface="Arial"/>
              <a:buChar char="•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Career Fairs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Search </a:t>
            </a:r>
            <a:r>
              <a:rPr lang="en-US" b="1" dirty="0">
                <a:solidFill>
                  <a:srgbClr val="000000"/>
                </a:solidFill>
              </a:rPr>
              <a:t>Updates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AACSB Updates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88245" y="1410141"/>
            <a:ext cx="4307589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80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KPIs 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28575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International </a:t>
            </a:r>
            <a:r>
              <a:rPr lang="en-US" b="1" dirty="0">
                <a:solidFill>
                  <a:srgbClr val="000000"/>
                </a:solidFill>
              </a:rPr>
              <a:t>Business Programs/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Study Away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Building Updates</a:t>
            </a:r>
            <a:r>
              <a:rPr lang="en-US" sz="1400" b="1" dirty="0">
                <a:solidFill>
                  <a:srgbClr val="000000"/>
                </a:solidFill>
              </a:rPr>
              <a:t/>
            </a:r>
            <a:br>
              <a:rPr lang="en-US" sz="1400" b="1" dirty="0">
                <a:solidFill>
                  <a:srgbClr val="000000"/>
                </a:solidFill>
              </a:rPr>
            </a:br>
            <a:endParaRPr lang="en-US" sz="1400" b="1" dirty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Departmental Shout-Outs</a:t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285750" indent="-285750" defTabSz="68580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Daisy </a:t>
            </a:r>
            <a:r>
              <a:rPr lang="en-US" b="1" dirty="0">
                <a:solidFill>
                  <a:srgbClr val="000000"/>
                </a:solidFill>
              </a:rPr>
              <a:t>Portenier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Loucks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Professors</a:t>
            </a:r>
            <a:br>
              <a:rPr lang="en-US" b="1" dirty="0" smtClean="0">
                <a:solidFill>
                  <a:srgbClr val="000000"/>
                </a:solidFill>
              </a:rPr>
            </a:br>
            <a:endParaRPr lang="en-US" b="1" dirty="0" smtClean="0">
              <a:solidFill>
                <a:srgbClr val="000000"/>
              </a:solidFill>
            </a:endParaRPr>
          </a:p>
          <a:p>
            <a:pPr marL="285750" indent="-285750" defTabSz="68580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Fall Commencement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Q/A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8" y="402333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Strategic Plan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057399"/>
            <a:ext cx="3235570" cy="2998177"/>
          </a:xfrm>
        </p:spPr>
        <p:txBody>
          <a:bodyPr/>
          <a:lstStyle/>
          <a:p>
            <a:r>
              <a:rPr lang="en-US" sz="2000" dirty="0" smtClean="0"/>
              <a:t>Will be distributed via INSIDE COB</a:t>
            </a:r>
          </a:p>
          <a:p>
            <a:r>
              <a:rPr lang="en-US" sz="2000" dirty="0" smtClean="0"/>
              <a:t>Will involve deans, department heads, faculty, and staff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571498" y="1088702"/>
            <a:ext cx="8001001" cy="3428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defTabSz="6858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/>
              <a:buNone/>
              <a:defRPr sz="2000" b="1" cap="all">
                <a:solidFill>
                  <a:schemeClr val="accent2"/>
                </a:solidFill>
                <a:ea typeface="Impact" charset="0"/>
                <a:cs typeface="Impact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4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20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r>
              <a:rPr lang="en-US" dirty="0" smtClean="0"/>
              <a:t>Action Items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24" y="1688208"/>
            <a:ext cx="5011480" cy="43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8" y="438737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Recent MSU Brand Research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158" t="10783" r="1259" b="6650"/>
          <a:stretch/>
        </p:blipFill>
        <p:spPr>
          <a:xfrm>
            <a:off x="571499" y="1336431"/>
            <a:ext cx="7921870" cy="45023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34209" y="2734408"/>
            <a:ext cx="1729160" cy="193429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20863" y="2728547"/>
            <a:ext cx="750277" cy="19929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92109" y="2728547"/>
            <a:ext cx="703384" cy="19929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62348" y="2725615"/>
            <a:ext cx="729760" cy="20222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20408" y="2728546"/>
            <a:ext cx="700455" cy="199291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14096" y="2730012"/>
            <a:ext cx="703383" cy="19782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72610" y="2725615"/>
            <a:ext cx="738557" cy="202222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869226" y="2731477"/>
            <a:ext cx="700455" cy="19636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5-Point Star 22"/>
          <p:cNvSpPr/>
          <p:nvPr/>
        </p:nvSpPr>
        <p:spPr>
          <a:xfrm>
            <a:off x="4824049" y="3105324"/>
            <a:ext cx="108436" cy="1185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36981" y="5251939"/>
            <a:ext cx="744421" cy="17291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>
            <a:off x="4120667" y="3108254"/>
            <a:ext cx="108436" cy="1185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497" y="1938529"/>
            <a:ext cx="8001001" cy="3657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Business Careers Guide – all MO HS Counselors</a:t>
            </a:r>
          </a:p>
          <a:p>
            <a:r>
              <a:rPr lang="en-US" dirty="0" smtClean="0"/>
              <a:t>YouVisit Virtual Tour</a:t>
            </a:r>
          </a:p>
          <a:p>
            <a:r>
              <a:rPr lang="en-US" dirty="0" smtClean="0"/>
              <a:t>Digital Marketing Campaign</a:t>
            </a:r>
          </a:p>
          <a:p>
            <a:r>
              <a:rPr lang="en-US" dirty="0" smtClean="0"/>
              <a:t>Attend more College Fairs </a:t>
            </a:r>
          </a:p>
          <a:p>
            <a:r>
              <a:rPr lang="en-US" dirty="0" smtClean="0"/>
              <a:t>Increase H.S. Visits</a:t>
            </a:r>
          </a:p>
          <a:p>
            <a:r>
              <a:rPr lang="en-US" dirty="0" smtClean="0"/>
              <a:t>Host more H.S. groups</a:t>
            </a:r>
          </a:p>
          <a:p>
            <a:r>
              <a:rPr lang="en-US" dirty="0" smtClean="0"/>
              <a:t>Increased visibility during On-campus Recruiting Events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71497" y="1314450"/>
            <a:ext cx="8001001" cy="342899"/>
          </a:xfrm>
        </p:spPr>
        <p:txBody>
          <a:bodyPr/>
          <a:lstStyle/>
          <a:p>
            <a:r>
              <a:rPr lang="en-US" dirty="0" smtClean="0"/>
              <a:t>Focused on Recruitment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1497" y="428624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2019/2020 Action Items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32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" y="448216"/>
            <a:ext cx="8001001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MSU Experts List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06" t="183"/>
          <a:stretch/>
        </p:blipFill>
        <p:spPr>
          <a:xfrm>
            <a:off x="661622" y="1476916"/>
            <a:ext cx="7134956" cy="458555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COB FA19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6D0D-77FF-4B9B-A217-67119ACB68A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ke Your Missouri Statement, Light">
  <a:themeElements>
    <a:clrScheme name="Make Your Missouri Statement">
      <a:dk1>
        <a:srgbClr val="000000"/>
      </a:dk1>
      <a:lt1>
        <a:srgbClr val="FFFFFF"/>
      </a:lt1>
      <a:dk2>
        <a:srgbClr val="5E0009"/>
      </a:dk2>
      <a:lt2>
        <a:srgbClr val="BFCED6"/>
      </a:lt2>
      <a:accent1>
        <a:srgbClr val="EB002B"/>
      </a:accent1>
      <a:accent2>
        <a:srgbClr val="0093B2"/>
      </a:accent2>
      <a:accent3>
        <a:srgbClr val="CFB500"/>
      </a:accent3>
      <a:accent4>
        <a:srgbClr val="AF1685"/>
      </a:accent4>
      <a:accent5>
        <a:srgbClr val="E35205"/>
      </a:accent5>
      <a:accent6>
        <a:srgbClr val="A4D65E"/>
      </a:accent6>
      <a:hlink>
        <a:srgbClr val="5E0009"/>
      </a:hlink>
      <a:folHlink>
        <a:srgbClr val="5E0009"/>
      </a:folHlink>
    </a:clrScheme>
    <a:fontScheme name="Make Your Missouri Stateme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issouri State Maroon">
      <a:srgbClr val="5E0009"/>
    </a:custClr>
    <a:custClr name="Brick City">
      <a:srgbClr val="EB002B"/>
    </a:custClr>
    <a:custClr name="Boomer Sky">
      <a:srgbClr val="0093B2"/>
    </a:custClr>
    <a:custClr name="Pride Band Brass">
      <a:srgbClr val="CFB500"/>
    </a:custClr>
    <a:custClr name="Midnight Oil">
      <a:srgbClr val="425563"/>
    </a:custClr>
    <a:custClr name="Hammons Fountain">
      <a:srgbClr val="6BA4B8"/>
    </a:custClr>
    <a:custClr name="Carrington">
      <a:srgbClr val="BFCED6"/>
    </a:custClr>
    <a:custClr name="Bear Hug">
      <a:srgbClr val="AF1685"/>
    </a:custClr>
    <a:custClr name="Tent Theatre">
      <a:srgbClr val="E35205"/>
    </a:custClr>
    <a:custClr name="May Day">
      <a:srgbClr val="A4D65E"/>
    </a:custClr>
  </a:custClrLst>
  <a:extLst>
    <a:ext uri="{05A4C25C-085E-4340-85A3-A5531E510DB2}">
      <thm15:themeFamily xmlns:thm15="http://schemas.microsoft.com/office/thememl/2012/main" name="flagship-light-standard-1_1" id="{E0235D37-6B2C-C440-9FD0-7BF2EFA26872}" vid="{25D8042B-2133-E842-A051-9900DC16F2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7026</TotalTime>
  <Words>921</Words>
  <Application>Microsoft Office PowerPoint</Application>
  <PresentationFormat>On-screen Show (4:3)</PresentationFormat>
  <Paragraphs>273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44" baseType="lpstr">
      <vt:lpstr>Arial</vt:lpstr>
      <vt:lpstr>Calibri</vt:lpstr>
      <vt:lpstr>Courier New</vt:lpstr>
      <vt:lpstr>Freight Text</vt:lpstr>
      <vt:lpstr>freight-text-pro</vt:lpstr>
      <vt:lpstr>Georgia</vt:lpstr>
      <vt:lpstr>Impact</vt:lpstr>
      <vt:lpstr>Wingdings</vt:lpstr>
      <vt:lpstr>Make Your Missouri Statement, Light</vt:lpstr>
      <vt:lpstr>All COB Meeting</vt:lpstr>
      <vt:lpstr>Welcome New Hires</vt:lpstr>
      <vt:lpstr>Special Guests</vt:lpstr>
      <vt:lpstr>University Safety</vt:lpstr>
      <vt:lpstr>Agenda</vt:lpstr>
      <vt:lpstr>Strategic Plan</vt:lpstr>
      <vt:lpstr>Recent MSU Brand Research</vt:lpstr>
      <vt:lpstr>2019/2020 Action Items</vt:lpstr>
      <vt:lpstr>MSU Experts List</vt:lpstr>
      <vt:lpstr>Join the MSU Experts List</vt:lpstr>
      <vt:lpstr>Promoting COB Success Stories</vt:lpstr>
      <vt:lpstr>Our most recent success story…</vt:lpstr>
      <vt:lpstr>Digital Displays</vt:lpstr>
      <vt:lpstr>COB Career Fairs</vt:lpstr>
      <vt:lpstr>COB Career Fairs</vt:lpstr>
      <vt:lpstr>Search Updates</vt:lpstr>
      <vt:lpstr>AACSB </vt:lpstr>
      <vt:lpstr>AACSB Peer</vt:lpstr>
      <vt:lpstr>AACSB </vt:lpstr>
      <vt:lpstr>AACSB </vt:lpstr>
      <vt:lpstr>Key Performance Indicators</vt:lpstr>
      <vt:lpstr>Study Away Stats 2018-2019 </vt:lpstr>
      <vt:lpstr>Study Away</vt:lpstr>
      <vt:lpstr>International Business Programs</vt:lpstr>
      <vt:lpstr>SU19 Building Projects</vt:lpstr>
      <vt:lpstr>GLA227 Before/After</vt:lpstr>
      <vt:lpstr>Glass 434 Remodel</vt:lpstr>
      <vt:lpstr>Glass 467 Renovation</vt:lpstr>
      <vt:lpstr>No More Motorized Screens</vt:lpstr>
      <vt:lpstr>Reserving Specialty Space &amp; Hallway Tables </vt:lpstr>
      <vt:lpstr>Shout-Outs</vt:lpstr>
      <vt:lpstr>Daisy Portenier Loucks Professors  (2019/2020)</vt:lpstr>
      <vt:lpstr>Fall Commencement </vt:lpstr>
      <vt:lpstr>TITLE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COB Meeting</dc:title>
  <dc:creator>Meinert, David B</dc:creator>
  <cp:lastModifiedBy>Meinert, David B</cp:lastModifiedBy>
  <cp:revision>144</cp:revision>
  <cp:lastPrinted>2019-08-16T02:22:40Z</cp:lastPrinted>
  <dcterms:modified xsi:type="dcterms:W3CDTF">2019-08-16T02:58:44Z</dcterms:modified>
</cp:coreProperties>
</file>