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73" r:id="rId3"/>
    <p:sldId id="367" r:id="rId4"/>
    <p:sldId id="373" r:id="rId5"/>
    <p:sldId id="374" r:id="rId6"/>
    <p:sldId id="375" r:id="rId7"/>
    <p:sldId id="377" r:id="rId8"/>
    <p:sldId id="342" r:id="rId9"/>
    <p:sldId id="364" r:id="rId10"/>
    <p:sldId id="363" r:id="rId11"/>
    <p:sldId id="365" r:id="rId12"/>
    <p:sldId id="366" r:id="rId13"/>
    <p:sldId id="293" r:id="rId14"/>
    <p:sldId id="369" r:id="rId15"/>
    <p:sldId id="343" r:id="rId16"/>
    <p:sldId id="350" r:id="rId17"/>
    <p:sldId id="358" r:id="rId18"/>
    <p:sldId id="311" r:id="rId19"/>
    <p:sldId id="297" r:id="rId20"/>
    <p:sldId id="326" r:id="rId21"/>
    <p:sldId id="317" r:id="rId22"/>
    <p:sldId id="378" r:id="rId23"/>
    <p:sldId id="309" r:id="rId24"/>
    <p:sldId id="316" r:id="rId25"/>
    <p:sldId id="272" r:id="rId26"/>
    <p:sldId id="301" r:id="rId27"/>
    <p:sldId id="302" r:id="rId28"/>
    <p:sldId id="328" r:id="rId29"/>
    <p:sldId id="359" r:id="rId30"/>
    <p:sldId id="361" r:id="rId31"/>
    <p:sldId id="362" r:id="rId32"/>
    <p:sldId id="372" r:id="rId33"/>
    <p:sldId id="299" r:id="rId34"/>
    <p:sldId id="321" r:id="rId35"/>
    <p:sldId id="278" r:id="rId36"/>
  </p:sldIdLst>
  <p:sldSz cx="9144000" cy="6858000" type="screen4x3"/>
  <p:notesSz cx="7010400" cy="9296400"/>
  <p:custShowLst>
    <p:custShow name="Custom Show 1" id="0">
      <p:sldLst>
        <p:sld r:id="rId2"/>
        <p:sld r:id="rId3"/>
        <p:sld r:id="rId20"/>
        <p:sld r:id="rId14"/>
        <p:sld r:id="rId26"/>
        <p:sld r:id="rId36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81FF"/>
    <a:srgbClr val="FF40FF"/>
    <a:srgbClr val="FAF14B"/>
    <a:srgbClr val="5E00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4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3E9CF1F-F9AA-4155-8E95-737579ACBDAB}" type="datetimeFigureOut">
              <a:rPr lang="en-US" smtClean="0"/>
              <a:t>6/23/2020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546C31E-171B-47E8-A120-06A68C6CA8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884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FEBF3DD-24B8-9D40-ABEB-B4A0E772B6FC}" type="datetimeFigureOut">
              <a:rPr lang="en-US" smtClean="0"/>
              <a:t>6/23/2020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EA5C634-AB7C-E047-B961-FC16FF4C0E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934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5C634-AB7C-E047-B961-FC16FF4C0ED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886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emf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Diagonal"/>
          <p:cNvSpPr/>
          <p:nvPr userDrawn="1"/>
        </p:nvSpPr>
        <p:spPr>
          <a:xfrm rot="16200000">
            <a:off x="5486400" y="3200402"/>
            <a:ext cx="3657600" cy="36576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Wordma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221" y="6062473"/>
            <a:ext cx="1752279" cy="33915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Date"/>
          <p:cNvSpPr>
            <a:spLocks noGrp="1"/>
          </p:cNvSpPr>
          <p:nvPr>
            <p:ph type="body" sz="quarter" idx="14" hasCustomPrompt="1"/>
          </p:nvPr>
        </p:nvSpPr>
        <p:spPr>
          <a:xfrm>
            <a:off x="571501" y="6057900"/>
            <a:ext cx="5257800" cy="3429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Presentation date</a:t>
            </a:r>
          </a:p>
        </p:txBody>
      </p:sp>
      <p:sp>
        <p:nvSpPr>
          <p:cNvPr id="3" name="Presenters"/>
          <p:cNvSpPr>
            <a:spLocks noGrp="1"/>
          </p:cNvSpPr>
          <p:nvPr>
            <p:ph type="body" sz="quarter" idx="12" hasCustomPrompt="1"/>
          </p:nvPr>
        </p:nvSpPr>
        <p:spPr>
          <a:xfrm>
            <a:off x="571499" y="5186364"/>
            <a:ext cx="5943601" cy="52863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2400">
                <a:solidFill>
                  <a:srgbClr val="425563"/>
                </a:solidFill>
              </a:defRPr>
            </a:lvl1pPr>
          </a:lstStyle>
          <a:p>
            <a:pPr lvl="0"/>
            <a:r>
              <a:rPr lang="en-US"/>
              <a:t>Presenter names</a:t>
            </a:r>
          </a:p>
        </p:txBody>
      </p:sp>
      <p:sp>
        <p:nvSpPr>
          <p:cNvPr id="18" name="Subtitle"/>
          <p:cNvSpPr>
            <a:spLocks noGrp="1"/>
          </p:cNvSpPr>
          <p:nvPr>
            <p:ph type="body" sz="quarter" idx="15" hasCustomPrompt="1"/>
          </p:nvPr>
        </p:nvSpPr>
        <p:spPr>
          <a:xfrm>
            <a:off x="571499" y="4573155"/>
            <a:ext cx="5943601" cy="514347"/>
          </a:xfrm>
          <a:prstGeom prst="rect">
            <a:avLst/>
          </a:prstGeom>
        </p:spPr>
        <p:txBody>
          <a:bodyPr lIns="0" anchor="t" anchorCtr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800" b="1" cap="all">
                <a:solidFill>
                  <a:srgbClr val="425563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/>
              <a:t>Slide subtitle</a:t>
            </a:r>
          </a:p>
        </p:txBody>
      </p:sp>
      <p:sp>
        <p:nvSpPr>
          <p:cNvPr id="14" name="Divider"/>
          <p:cNvSpPr/>
          <p:nvPr userDrawn="1"/>
        </p:nvSpPr>
        <p:spPr>
          <a:xfrm>
            <a:off x="571499" y="4230044"/>
            <a:ext cx="685800" cy="1188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itle"/>
          <p:cNvSpPr>
            <a:spLocks noGrp="1"/>
          </p:cNvSpPr>
          <p:nvPr>
            <p:ph type="title" hasCustomPrompt="1"/>
          </p:nvPr>
        </p:nvSpPr>
        <p:spPr>
          <a:xfrm>
            <a:off x="571500" y="685801"/>
            <a:ext cx="7315200" cy="33147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lnSpc>
                <a:spcPct val="90000"/>
              </a:lnSpc>
              <a:defRPr sz="6000" b="1">
                <a:solidFill>
                  <a:srgbClr val="5E0009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pic>
        <p:nvPicPr>
          <p:cNvPr id="10" name="Grounding Bar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-1"/>
            <a:ext cx="760782" cy="4572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640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  <p:extLst>
    <p:ext uri="{DCECCB84-F9BA-43D5-87BE-67443E8EF086}">
      <p15:sldGuideLst xmlns:p15="http://schemas.microsoft.com/office/powerpoint/2012/main">
        <p15:guide id="1" orient="horz" pos="252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Sidebar w/Spot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>
          <a:xfrm>
            <a:off x="6743701" y="6062473"/>
            <a:ext cx="457200" cy="338328"/>
          </a:xfrm>
        </p:spPr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>
          <a:xfrm>
            <a:off x="4000500" y="6062473"/>
            <a:ext cx="2743201" cy="338328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12" name="Sidebar"/>
          <p:cNvSpPr/>
          <p:nvPr userDrawn="1"/>
        </p:nvSpPr>
        <p:spPr>
          <a:xfrm>
            <a:off x="7429500" y="0"/>
            <a:ext cx="17145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Spotlight Caption"/>
          <p:cNvSpPr>
            <a:spLocks noGrp="1"/>
          </p:cNvSpPr>
          <p:nvPr>
            <p:ph type="body" idx="44" hasCustomPrompt="1"/>
          </p:nvPr>
        </p:nvSpPr>
        <p:spPr>
          <a:xfrm>
            <a:off x="7655814" y="3660276"/>
            <a:ext cx="1261872" cy="205472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17" name="Spotlight Heading"/>
          <p:cNvSpPr>
            <a:spLocks noGrp="1"/>
          </p:cNvSpPr>
          <p:nvPr>
            <p:ph type="body" sz="quarter" idx="33" hasCustomPrompt="1"/>
          </p:nvPr>
        </p:nvSpPr>
        <p:spPr>
          <a:xfrm>
            <a:off x="7655814" y="3264406"/>
            <a:ext cx="1261872" cy="2769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4" name="Spotlight Divider"/>
          <p:cNvSpPr/>
          <p:nvPr userDrawn="1"/>
        </p:nvSpPr>
        <p:spPr>
          <a:xfrm>
            <a:off x="8115300" y="3090671"/>
            <a:ext cx="3429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Spotlight Image"/>
          <p:cNvSpPr>
            <a:spLocks noGrp="1"/>
          </p:cNvSpPr>
          <p:nvPr>
            <p:ph type="pic" sz="quarter" idx="28" hasCustomPrompt="1"/>
          </p:nvPr>
        </p:nvSpPr>
        <p:spPr>
          <a:xfrm>
            <a:off x="7829550" y="20574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" name="Content"/>
          <p:cNvSpPr>
            <a:spLocks noGrp="1"/>
          </p:cNvSpPr>
          <p:nvPr>
            <p:ph sz="half" idx="1" hasCustomPrompt="1"/>
          </p:nvPr>
        </p:nvSpPr>
        <p:spPr>
          <a:xfrm>
            <a:off x="571501" y="2057400"/>
            <a:ext cx="6629400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66294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71499" y="685801"/>
            <a:ext cx="6629401" cy="685799"/>
          </a:xfrm>
        </p:spPr>
        <p:txBody>
          <a:bodyPr/>
          <a:lstStyle/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77931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1" grpId="0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Sidebar w/Spotlight, 2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>
          <a:xfrm>
            <a:off x="6743701" y="6062473"/>
            <a:ext cx="457200" cy="338328"/>
          </a:xfrm>
        </p:spPr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>
          <a:xfrm>
            <a:off x="4000501" y="6062473"/>
            <a:ext cx="2743199" cy="338328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12" name="Sidebar"/>
          <p:cNvSpPr/>
          <p:nvPr userDrawn="1"/>
        </p:nvSpPr>
        <p:spPr>
          <a:xfrm>
            <a:off x="7429500" y="0"/>
            <a:ext cx="17145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3" name="Spotlight Caption 2"/>
          <p:cNvSpPr>
            <a:spLocks noGrp="1"/>
          </p:cNvSpPr>
          <p:nvPr>
            <p:ph type="body" idx="46" hasCustomPrompt="1"/>
          </p:nvPr>
        </p:nvSpPr>
        <p:spPr>
          <a:xfrm>
            <a:off x="7656566" y="5146176"/>
            <a:ext cx="1260366" cy="148322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24" name="Spotlight Heading 2"/>
          <p:cNvSpPr>
            <a:spLocks noGrp="1"/>
          </p:cNvSpPr>
          <p:nvPr>
            <p:ph type="body" sz="quarter" idx="47" hasCustomPrompt="1"/>
          </p:nvPr>
        </p:nvSpPr>
        <p:spPr>
          <a:xfrm>
            <a:off x="7656566" y="4750307"/>
            <a:ext cx="1260366" cy="2769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5" name="Spotlight Divider 2"/>
          <p:cNvSpPr/>
          <p:nvPr userDrawn="1"/>
        </p:nvSpPr>
        <p:spPr>
          <a:xfrm>
            <a:off x="8058150" y="45765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2" name="Spotlight Image 2"/>
          <p:cNvSpPr>
            <a:spLocks noGrp="1"/>
          </p:cNvSpPr>
          <p:nvPr>
            <p:ph type="pic" sz="quarter" idx="45" hasCustomPrompt="1"/>
          </p:nvPr>
        </p:nvSpPr>
        <p:spPr>
          <a:xfrm>
            <a:off x="7829550" y="3543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5" name="Spotlight Caption 1"/>
          <p:cNvSpPr>
            <a:spLocks noGrp="1"/>
          </p:cNvSpPr>
          <p:nvPr>
            <p:ph type="body" idx="44" hasCustomPrompt="1"/>
          </p:nvPr>
        </p:nvSpPr>
        <p:spPr>
          <a:xfrm>
            <a:off x="7656565" y="1827189"/>
            <a:ext cx="1260370" cy="148065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17" name="Spotlight 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7656565" y="1431319"/>
            <a:ext cx="1260370" cy="2769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0" name="Spotlight Divider 1"/>
          <p:cNvSpPr/>
          <p:nvPr userDrawn="1"/>
        </p:nvSpPr>
        <p:spPr>
          <a:xfrm>
            <a:off x="8058150" y="12618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Spotlight 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7829550" y="228601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" name="Content"/>
          <p:cNvSpPr>
            <a:spLocks noGrp="1"/>
          </p:cNvSpPr>
          <p:nvPr>
            <p:ph sz="half" idx="1" hasCustomPrompt="1"/>
          </p:nvPr>
        </p:nvSpPr>
        <p:spPr>
          <a:xfrm>
            <a:off x="571499" y="2057400"/>
            <a:ext cx="6629401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66294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71499" y="685801"/>
            <a:ext cx="6629401" cy="68579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48101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2" grpId="0"/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  <p:bldP spid="11" grpId="0"/>
    </p:bldLst>
  </p:timing>
  <p:extLst>
    <p:ext uri="{DCECCB84-F9BA-43D5-87BE-67443E8EF086}">
      <p15:sldGuideLst xmlns:p15="http://schemas.microsoft.com/office/powerpoint/2012/main">
        <p15:guide id="3" orient="horz" pos="2232" userDrawn="1">
          <p15:clr>
            <a:srgbClr val="FBAE40"/>
          </p15:clr>
        </p15:guide>
        <p15:guide id="4" orient="horz" pos="208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Sidebar w/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>
          <a:xfrm>
            <a:off x="6743701" y="6062473"/>
            <a:ext cx="457200" cy="338328"/>
          </a:xfrm>
        </p:spPr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>
          <a:xfrm>
            <a:off x="4000501" y="6062473"/>
            <a:ext cx="2743199" cy="338328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12" name="Sidebar"/>
          <p:cNvSpPr/>
          <p:nvPr userDrawn="1"/>
        </p:nvSpPr>
        <p:spPr>
          <a:xfrm>
            <a:off x="7429500" y="0"/>
            <a:ext cx="17145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Feature Caption"/>
          <p:cNvSpPr>
            <a:spLocks noGrp="1"/>
          </p:cNvSpPr>
          <p:nvPr>
            <p:ph type="body" idx="44" hasCustomPrompt="1"/>
          </p:nvPr>
        </p:nvSpPr>
        <p:spPr>
          <a:xfrm>
            <a:off x="7655814" y="3541407"/>
            <a:ext cx="1261872" cy="217359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17" name="Feature Heading"/>
          <p:cNvSpPr>
            <a:spLocks noGrp="1"/>
          </p:cNvSpPr>
          <p:nvPr>
            <p:ph type="body" sz="quarter" idx="33" hasCustomPrompt="1"/>
          </p:nvPr>
        </p:nvSpPr>
        <p:spPr>
          <a:xfrm>
            <a:off x="7655814" y="3145536"/>
            <a:ext cx="1261872" cy="2769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3" name="Feature Divider"/>
          <p:cNvSpPr/>
          <p:nvPr userDrawn="1"/>
        </p:nvSpPr>
        <p:spPr>
          <a:xfrm>
            <a:off x="7655814" y="2971800"/>
            <a:ext cx="1261872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Feature Image"/>
          <p:cNvSpPr>
            <a:spLocks noGrp="1"/>
          </p:cNvSpPr>
          <p:nvPr>
            <p:ph type="pic" sz="quarter" idx="45" hasCustomPrompt="1"/>
          </p:nvPr>
        </p:nvSpPr>
        <p:spPr>
          <a:xfrm>
            <a:off x="7829550" y="20574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" name="Content"/>
          <p:cNvSpPr>
            <a:spLocks noGrp="1"/>
          </p:cNvSpPr>
          <p:nvPr>
            <p:ph sz="half" idx="1" hasCustomPrompt="1"/>
          </p:nvPr>
        </p:nvSpPr>
        <p:spPr>
          <a:xfrm>
            <a:off x="571500" y="2057400"/>
            <a:ext cx="6629400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66294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71500" y="685801"/>
            <a:ext cx="6629400" cy="685799"/>
          </a:xfrm>
        </p:spPr>
        <p:txBody>
          <a:bodyPr/>
          <a:lstStyle/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58890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animBg="1"/>
      <p:bldP spid="18" grpId="0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Sidebar w/Feature, 2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>
          <a:xfrm>
            <a:off x="6743700" y="6062473"/>
            <a:ext cx="485775" cy="338328"/>
          </a:xfrm>
        </p:spPr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>
          <a:xfrm>
            <a:off x="4000501" y="6062473"/>
            <a:ext cx="2743200" cy="338328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12" name="Sidebar"/>
          <p:cNvSpPr/>
          <p:nvPr userDrawn="1"/>
        </p:nvSpPr>
        <p:spPr>
          <a:xfrm>
            <a:off x="7429500" y="0"/>
            <a:ext cx="17145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2" name="Feature Caption 2"/>
          <p:cNvSpPr>
            <a:spLocks noGrp="1"/>
          </p:cNvSpPr>
          <p:nvPr>
            <p:ph type="body" idx="46" hasCustomPrompt="1"/>
          </p:nvPr>
        </p:nvSpPr>
        <p:spPr>
          <a:xfrm>
            <a:off x="7655814" y="5033772"/>
            <a:ext cx="1261872" cy="159562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23" name="Feature Heading 2"/>
          <p:cNvSpPr>
            <a:spLocks noGrp="1"/>
          </p:cNvSpPr>
          <p:nvPr>
            <p:ph type="body" sz="quarter" idx="47" hasCustomPrompt="1"/>
          </p:nvPr>
        </p:nvSpPr>
        <p:spPr>
          <a:xfrm>
            <a:off x="7655814" y="4636008"/>
            <a:ext cx="1261872" cy="27432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5" name="Feature Divider 2"/>
          <p:cNvSpPr/>
          <p:nvPr userDrawn="1"/>
        </p:nvSpPr>
        <p:spPr>
          <a:xfrm>
            <a:off x="7655814" y="4457700"/>
            <a:ext cx="1261872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4" name="Feature Image 2"/>
          <p:cNvSpPr>
            <a:spLocks noGrp="1"/>
          </p:cNvSpPr>
          <p:nvPr>
            <p:ph type="pic" sz="quarter" idx="48" hasCustomPrompt="1"/>
          </p:nvPr>
        </p:nvSpPr>
        <p:spPr>
          <a:xfrm>
            <a:off x="7829550" y="35433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5" name="Feature Caption 1"/>
          <p:cNvSpPr>
            <a:spLocks noGrp="1"/>
          </p:cNvSpPr>
          <p:nvPr>
            <p:ph type="body" idx="44" hasCustomPrompt="1"/>
          </p:nvPr>
        </p:nvSpPr>
        <p:spPr>
          <a:xfrm>
            <a:off x="7655814" y="1712680"/>
            <a:ext cx="1261872" cy="160202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17" name="Feature 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7655814" y="1321307"/>
            <a:ext cx="1261872" cy="27432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1" name="Feature Divider 1"/>
          <p:cNvSpPr/>
          <p:nvPr userDrawn="1"/>
        </p:nvSpPr>
        <p:spPr>
          <a:xfrm>
            <a:off x="7655814" y="1143000"/>
            <a:ext cx="1261872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Feature Image 1"/>
          <p:cNvSpPr>
            <a:spLocks noGrp="1"/>
          </p:cNvSpPr>
          <p:nvPr>
            <p:ph type="pic" sz="quarter" idx="45" hasCustomPrompt="1"/>
          </p:nvPr>
        </p:nvSpPr>
        <p:spPr>
          <a:xfrm>
            <a:off x="7829550" y="2286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" name="Content"/>
          <p:cNvSpPr>
            <a:spLocks noGrp="1"/>
          </p:cNvSpPr>
          <p:nvPr>
            <p:ph sz="half" idx="1" hasCustomPrompt="1"/>
          </p:nvPr>
        </p:nvSpPr>
        <p:spPr>
          <a:xfrm>
            <a:off x="571499" y="2057400"/>
            <a:ext cx="6629401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66294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71501" y="685800"/>
            <a:ext cx="6629400" cy="685800"/>
          </a:xfrm>
        </p:spPr>
        <p:txBody>
          <a:bodyPr/>
          <a:lstStyle/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7853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4" grpId="0"/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18" grpId="0"/>
    </p:bldLst>
  </p:timing>
  <p:extLst>
    <p:ext uri="{DCECCB84-F9BA-43D5-87BE-67443E8EF086}">
      <p15:sldGuideLst xmlns:p15="http://schemas.microsoft.com/office/powerpoint/2012/main">
        <p15:guide id="3" orient="horz" pos="2088" userDrawn="1">
          <p15:clr>
            <a:srgbClr val="FBAE40"/>
          </p15:clr>
        </p15:guide>
        <p15:guide id="4" orient="horz" pos="223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Sidebar w/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>
          <a:xfrm>
            <a:off x="6743701" y="6062473"/>
            <a:ext cx="457200" cy="338328"/>
          </a:xfrm>
        </p:spPr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>
          <a:xfrm>
            <a:off x="4000501" y="6062473"/>
            <a:ext cx="2743199" cy="338328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8" name="Sidebar"/>
          <p:cNvSpPr/>
          <p:nvPr userDrawn="1"/>
        </p:nvSpPr>
        <p:spPr>
          <a:xfrm>
            <a:off x="7429500" y="0"/>
            <a:ext cx="17145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Callout Icon"/>
          <p:cNvSpPr>
            <a:spLocks noGrp="1"/>
          </p:cNvSpPr>
          <p:nvPr>
            <p:ph type="pic" sz="quarter" idx="35" hasCustomPrompt="1"/>
          </p:nvPr>
        </p:nvSpPr>
        <p:spPr>
          <a:xfrm>
            <a:off x="7658100" y="5257800"/>
            <a:ext cx="457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2" name="Callout Caption"/>
          <p:cNvSpPr>
            <a:spLocks noGrp="1"/>
          </p:cNvSpPr>
          <p:nvPr>
            <p:ph type="body" sz="quarter" idx="34" hasCustomPrompt="1"/>
          </p:nvPr>
        </p:nvSpPr>
        <p:spPr>
          <a:xfrm>
            <a:off x="7655814" y="2565452"/>
            <a:ext cx="1261872" cy="245059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cap="all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10" name="Callout Heading"/>
          <p:cNvSpPr>
            <a:spLocks noGrp="1"/>
          </p:cNvSpPr>
          <p:nvPr>
            <p:ph type="body" sz="quarter" idx="33" hasCustomPrompt="1"/>
          </p:nvPr>
        </p:nvSpPr>
        <p:spPr>
          <a:xfrm>
            <a:off x="7655814" y="2231136"/>
            <a:ext cx="1261872" cy="215444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4" name="Callout Divider"/>
          <p:cNvSpPr/>
          <p:nvPr userDrawn="1"/>
        </p:nvSpPr>
        <p:spPr>
          <a:xfrm>
            <a:off x="7658100" y="20574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Content"/>
          <p:cNvSpPr>
            <a:spLocks noGrp="1"/>
          </p:cNvSpPr>
          <p:nvPr>
            <p:ph sz="half" idx="1" hasCustomPrompt="1"/>
          </p:nvPr>
        </p:nvSpPr>
        <p:spPr>
          <a:xfrm>
            <a:off x="571499" y="2057400"/>
            <a:ext cx="6629401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66294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71499" y="685801"/>
            <a:ext cx="6629401" cy="685802"/>
          </a:xfrm>
        </p:spPr>
        <p:txBody>
          <a:bodyPr/>
          <a:lstStyle/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67981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mage"/>
          <p:cNvSpPr>
            <a:spLocks noGrp="1"/>
          </p:cNvSpPr>
          <p:nvPr>
            <p:ph type="pic" sz="quarter" idx="12" hasCustomPrompt="1"/>
          </p:nvPr>
        </p:nvSpPr>
        <p:spPr>
          <a:xfrm>
            <a:off x="5372100" y="0"/>
            <a:ext cx="3771900" cy="6857999"/>
          </a:xfrm>
          <a:custGeom>
            <a:avLst/>
            <a:gdLst>
              <a:gd name="connsiteX0" fmla="*/ 689319 w 3771900"/>
              <a:gd name="connsiteY0" fmla="*/ 0 h 6857999"/>
              <a:gd name="connsiteX1" fmla="*/ 3771900 w 3771900"/>
              <a:gd name="connsiteY1" fmla="*/ 0 h 6857999"/>
              <a:gd name="connsiteX2" fmla="*/ 3771900 w 3771900"/>
              <a:gd name="connsiteY2" fmla="*/ 6857999 h 6857999"/>
              <a:gd name="connsiteX3" fmla="*/ 0 w 3771900"/>
              <a:gd name="connsiteY3" fmla="*/ 6857999 h 6857999"/>
              <a:gd name="connsiteX4" fmla="*/ 0 w 3771900"/>
              <a:gd name="connsiteY4" fmla="*/ 68931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1900" h="6857999">
                <a:moveTo>
                  <a:pt x="689319" y="0"/>
                </a:moveTo>
                <a:lnTo>
                  <a:pt x="3771900" y="0"/>
                </a:lnTo>
                <a:lnTo>
                  <a:pt x="3771900" y="6857999"/>
                </a:lnTo>
                <a:lnTo>
                  <a:pt x="0" y="6857999"/>
                </a:lnTo>
                <a:lnTo>
                  <a:pt x="0" y="689319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6" name="Content"/>
          <p:cNvSpPr>
            <a:spLocks noGrp="1"/>
          </p:cNvSpPr>
          <p:nvPr>
            <p:ph sz="quarter" idx="16"/>
          </p:nvPr>
        </p:nvSpPr>
        <p:spPr>
          <a:xfrm>
            <a:off x="571500" y="2057400"/>
            <a:ext cx="4572000" cy="36576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4572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71499" y="689319"/>
            <a:ext cx="4572001" cy="682282"/>
          </a:xfrm>
        </p:spPr>
        <p:txBody>
          <a:bodyPr anchor="b">
            <a:normAutofit/>
          </a:bodyPr>
          <a:lstStyle>
            <a:lvl1pPr>
              <a:defRPr sz="4400" baseline="0"/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47740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Full Image, Sidebar w/Spot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idebar"/>
          <p:cNvSpPr/>
          <p:nvPr userDrawn="1"/>
        </p:nvSpPr>
        <p:spPr>
          <a:xfrm>
            <a:off x="7429500" y="0"/>
            <a:ext cx="17145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Spotlight Caption"/>
          <p:cNvSpPr>
            <a:spLocks noGrp="1"/>
          </p:cNvSpPr>
          <p:nvPr>
            <p:ph type="body" idx="44" hasCustomPrompt="1"/>
          </p:nvPr>
        </p:nvSpPr>
        <p:spPr>
          <a:xfrm>
            <a:off x="7656382" y="3660284"/>
            <a:ext cx="1260735" cy="205471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14" name="Spotlight Heading"/>
          <p:cNvSpPr>
            <a:spLocks noGrp="1"/>
          </p:cNvSpPr>
          <p:nvPr>
            <p:ph type="body" sz="quarter" idx="33" hasCustomPrompt="1"/>
          </p:nvPr>
        </p:nvSpPr>
        <p:spPr>
          <a:xfrm>
            <a:off x="7656383" y="3264412"/>
            <a:ext cx="1260734" cy="2769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5" name="Spotlight Divider"/>
          <p:cNvSpPr/>
          <p:nvPr userDrawn="1"/>
        </p:nvSpPr>
        <p:spPr>
          <a:xfrm>
            <a:off x="8058149" y="3090674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Spotlight Image"/>
          <p:cNvSpPr>
            <a:spLocks noGrp="1"/>
          </p:cNvSpPr>
          <p:nvPr>
            <p:ph type="pic" sz="quarter" idx="28" hasCustomPrompt="1"/>
          </p:nvPr>
        </p:nvSpPr>
        <p:spPr>
          <a:xfrm>
            <a:off x="7829549" y="20574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3998784" y="0"/>
            <a:ext cx="3430715" cy="6858000"/>
          </a:xfrm>
          <a:custGeom>
            <a:avLst/>
            <a:gdLst>
              <a:gd name="connsiteX0" fmla="*/ 685802 w 3430715"/>
              <a:gd name="connsiteY0" fmla="*/ 0 h 6858000"/>
              <a:gd name="connsiteX1" fmla="*/ 3430715 w 3430715"/>
              <a:gd name="connsiteY1" fmla="*/ 0 h 6858000"/>
              <a:gd name="connsiteX2" fmla="*/ 3430715 w 3430715"/>
              <a:gd name="connsiteY2" fmla="*/ 6858000 h 6858000"/>
              <a:gd name="connsiteX3" fmla="*/ 0 w 3430715"/>
              <a:gd name="connsiteY3" fmla="*/ 6858000 h 6858000"/>
              <a:gd name="connsiteX4" fmla="*/ 0 w 3430715"/>
              <a:gd name="connsiteY4" fmla="*/ 68723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0715" h="6858000">
                <a:moveTo>
                  <a:pt x="685802" y="0"/>
                </a:moveTo>
                <a:lnTo>
                  <a:pt x="3430715" y="0"/>
                </a:lnTo>
                <a:lnTo>
                  <a:pt x="3430715" y="6858000"/>
                </a:lnTo>
                <a:lnTo>
                  <a:pt x="0" y="6858000"/>
                </a:lnTo>
                <a:lnTo>
                  <a:pt x="0" y="687230"/>
                </a:lnTo>
                <a:close/>
              </a:path>
            </a:pathLst>
          </a:custGeo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6" name="Content"/>
          <p:cNvSpPr>
            <a:spLocks noGrp="1"/>
          </p:cNvSpPr>
          <p:nvPr>
            <p:ph sz="quarter" idx="16"/>
          </p:nvPr>
        </p:nvSpPr>
        <p:spPr>
          <a:xfrm>
            <a:off x="571499" y="2057400"/>
            <a:ext cx="3200401" cy="3657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32004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71500" y="689319"/>
            <a:ext cx="3200400" cy="682282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16222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1" grpId="0"/>
      <p:bldP spid="16" grpId="0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, 2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14" name="Caption 2"/>
          <p:cNvSpPr>
            <a:spLocks noGrp="1"/>
          </p:cNvSpPr>
          <p:nvPr>
            <p:ph type="body" idx="113" hasCustomPrompt="1"/>
          </p:nvPr>
        </p:nvSpPr>
        <p:spPr>
          <a:xfrm>
            <a:off x="4686299" y="4152212"/>
            <a:ext cx="3886201" cy="156278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15" name="Heading 2"/>
          <p:cNvSpPr>
            <a:spLocks noGrp="1"/>
          </p:cNvSpPr>
          <p:nvPr>
            <p:ph type="body" sz="quarter" idx="114" hasCustomPrompt="1"/>
          </p:nvPr>
        </p:nvSpPr>
        <p:spPr>
          <a:xfrm>
            <a:off x="4686299" y="3602595"/>
            <a:ext cx="3886201" cy="43088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6" name="Divider 2"/>
          <p:cNvSpPr/>
          <p:nvPr userDrawn="1"/>
        </p:nvSpPr>
        <p:spPr>
          <a:xfrm>
            <a:off x="46863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0" name="Caption 1"/>
          <p:cNvSpPr>
            <a:spLocks noGrp="1"/>
          </p:cNvSpPr>
          <p:nvPr>
            <p:ph type="body" idx="44" hasCustomPrompt="1"/>
          </p:nvPr>
        </p:nvSpPr>
        <p:spPr>
          <a:xfrm>
            <a:off x="571499" y="4152212"/>
            <a:ext cx="3886201" cy="156278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51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571499" y="3602594"/>
            <a:ext cx="3886201" cy="43088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2" name="Divider 1"/>
          <p:cNvSpPr/>
          <p:nvPr userDrawn="1"/>
        </p:nvSpPr>
        <p:spPr>
          <a:xfrm>
            <a:off x="5715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2159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, 3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24" name="Caption 3"/>
          <p:cNvSpPr>
            <a:spLocks noGrp="1"/>
          </p:cNvSpPr>
          <p:nvPr>
            <p:ph type="body" idx="115" hasCustomPrompt="1"/>
          </p:nvPr>
        </p:nvSpPr>
        <p:spPr>
          <a:xfrm>
            <a:off x="6057899" y="4134878"/>
            <a:ext cx="2514601" cy="158012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25" name="Heading 3"/>
          <p:cNvSpPr>
            <a:spLocks noGrp="1"/>
          </p:cNvSpPr>
          <p:nvPr>
            <p:ph type="body" sz="quarter" idx="116" hasCustomPrompt="1"/>
          </p:nvPr>
        </p:nvSpPr>
        <p:spPr>
          <a:xfrm>
            <a:off x="6057899" y="3594695"/>
            <a:ext cx="2514601" cy="43088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6" name="Divider 3"/>
          <p:cNvSpPr/>
          <p:nvPr userDrawn="1"/>
        </p:nvSpPr>
        <p:spPr>
          <a:xfrm>
            <a:off x="6057900" y="3430534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1" name="Caption 2"/>
          <p:cNvSpPr>
            <a:spLocks noGrp="1"/>
          </p:cNvSpPr>
          <p:nvPr>
            <p:ph type="body" idx="113" hasCustomPrompt="1"/>
          </p:nvPr>
        </p:nvSpPr>
        <p:spPr>
          <a:xfrm>
            <a:off x="3314699" y="4134878"/>
            <a:ext cx="2514601" cy="158012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22" name="Heading 2"/>
          <p:cNvSpPr>
            <a:spLocks noGrp="1"/>
          </p:cNvSpPr>
          <p:nvPr>
            <p:ph type="body" sz="quarter" idx="114" hasCustomPrompt="1"/>
          </p:nvPr>
        </p:nvSpPr>
        <p:spPr>
          <a:xfrm>
            <a:off x="3314699" y="3594695"/>
            <a:ext cx="2514601" cy="43088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3" name="Divider 2"/>
          <p:cNvSpPr/>
          <p:nvPr userDrawn="1"/>
        </p:nvSpPr>
        <p:spPr>
          <a:xfrm>
            <a:off x="3314700" y="3430534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Caption 1"/>
          <p:cNvSpPr>
            <a:spLocks noGrp="1"/>
          </p:cNvSpPr>
          <p:nvPr>
            <p:ph type="body" idx="44" hasCustomPrompt="1"/>
          </p:nvPr>
        </p:nvSpPr>
        <p:spPr>
          <a:xfrm>
            <a:off x="571500" y="4134878"/>
            <a:ext cx="2514600" cy="158012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19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571499" y="3594695"/>
            <a:ext cx="2514601" cy="43088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0" name="Divider 1"/>
          <p:cNvSpPr/>
          <p:nvPr userDrawn="1"/>
        </p:nvSpPr>
        <p:spPr>
          <a:xfrm>
            <a:off x="571500" y="3430534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63396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3" grpId="0" animBg="1"/>
      <p:bldP spid="20" grpId="0" animBg="1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, 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37" name="Caption 4"/>
          <p:cNvSpPr>
            <a:spLocks noGrp="1"/>
          </p:cNvSpPr>
          <p:nvPr>
            <p:ph type="body" idx="117" hasCustomPrompt="1"/>
          </p:nvPr>
        </p:nvSpPr>
        <p:spPr>
          <a:xfrm>
            <a:off x="6743699" y="4011091"/>
            <a:ext cx="1828801" cy="170390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38" name="Heading 4"/>
          <p:cNvSpPr>
            <a:spLocks noGrp="1"/>
          </p:cNvSpPr>
          <p:nvPr>
            <p:ph type="body" sz="quarter" idx="118" hasCustomPrompt="1"/>
          </p:nvPr>
        </p:nvSpPr>
        <p:spPr>
          <a:xfrm>
            <a:off x="6743699" y="3593589"/>
            <a:ext cx="1828801" cy="30777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9" name="Divider 4"/>
          <p:cNvSpPr/>
          <p:nvPr userDrawn="1"/>
        </p:nvSpPr>
        <p:spPr>
          <a:xfrm>
            <a:off x="6743699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2" name="Caption 3"/>
          <p:cNvSpPr>
            <a:spLocks noGrp="1"/>
          </p:cNvSpPr>
          <p:nvPr>
            <p:ph type="body" idx="115" hasCustomPrompt="1"/>
          </p:nvPr>
        </p:nvSpPr>
        <p:spPr>
          <a:xfrm>
            <a:off x="4686299" y="4011091"/>
            <a:ext cx="1828801" cy="170390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33" name="Heading 3"/>
          <p:cNvSpPr>
            <a:spLocks noGrp="1"/>
          </p:cNvSpPr>
          <p:nvPr>
            <p:ph type="body" sz="quarter" idx="116" hasCustomPrompt="1"/>
          </p:nvPr>
        </p:nvSpPr>
        <p:spPr>
          <a:xfrm>
            <a:off x="4686299" y="3593589"/>
            <a:ext cx="1828801" cy="30777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6" name="Divider 3"/>
          <p:cNvSpPr/>
          <p:nvPr userDrawn="1"/>
        </p:nvSpPr>
        <p:spPr>
          <a:xfrm>
            <a:off x="4686299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9" name="Caption 2"/>
          <p:cNvSpPr>
            <a:spLocks noGrp="1"/>
          </p:cNvSpPr>
          <p:nvPr>
            <p:ph type="body" idx="113" hasCustomPrompt="1"/>
          </p:nvPr>
        </p:nvSpPr>
        <p:spPr>
          <a:xfrm>
            <a:off x="2628899" y="4011091"/>
            <a:ext cx="1828801" cy="170390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30" name="Heading 2"/>
          <p:cNvSpPr>
            <a:spLocks noGrp="1"/>
          </p:cNvSpPr>
          <p:nvPr>
            <p:ph type="body" sz="quarter" idx="114" hasCustomPrompt="1"/>
          </p:nvPr>
        </p:nvSpPr>
        <p:spPr>
          <a:xfrm>
            <a:off x="2628899" y="3593589"/>
            <a:ext cx="1828801" cy="30777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1" name="Divider 2"/>
          <p:cNvSpPr/>
          <p:nvPr userDrawn="1"/>
        </p:nvSpPr>
        <p:spPr>
          <a:xfrm>
            <a:off x="2628899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Caption 1"/>
          <p:cNvSpPr>
            <a:spLocks noGrp="1"/>
          </p:cNvSpPr>
          <p:nvPr>
            <p:ph type="body" idx="44" hasCustomPrompt="1"/>
          </p:nvPr>
        </p:nvSpPr>
        <p:spPr>
          <a:xfrm>
            <a:off x="571499" y="4011091"/>
            <a:ext cx="1828801" cy="170390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21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571499" y="3593589"/>
            <a:ext cx="1828801" cy="30777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8" name="Divider 1"/>
          <p:cNvSpPr/>
          <p:nvPr userDrawn="1"/>
        </p:nvSpPr>
        <p:spPr>
          <a:xfrm>
            <a:off x="571499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9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31506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6" grpId="0" animBg="1"/>
      <p:bldP spid="31" grpId="0" animBg="1"/>
      <p:bldP spid="28" grpId="0" animBg="1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" name="Content"/>
          <p:cNvSpPr>
            <a:spLocks noGrp="1"/>
          </p:cNvSpPr>
          <p:nvPr>
            <p:ph idx="1" hasCustomPrompt="1"/>
          </p:nvPr>
        </p:nvSpPr>
        <p:spPr>
          <a:xfrm>
            <a:off x="571499" y="2057401"/>
            <a:ext cx="8001001" cy="365760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03255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, 4 Blocks,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9" name="Caption 4"/>
          <p:cNvSpPr>
            <a:spLocks noGrp="1"/>
          </p:cNvSpPr>
          <p:nvPr>
            <p:ph type="body" idx="117" hasCustomPrompt="1"/>
          </p:nvPr>
        </p:nvSpPr>
        <p:spPr>
          <a:xfrm>
            <a:off x="4686299" y="4706753"/>
            <a:ext cx="3886200" cy="100824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50" name="Heading 4"/>
          <p:cNvSpPr>
            <a:spLocks noGrp="1"/>
          </p:cNvSpPr>
          <p:nvPr>
            <p:ph type="body" sz="quarter" idx="118" hasCustomPrompt="1"/>
          </p:nvPr>
        </p:nvSpPr>
        <p:spPr>
          <a:xfrm>
            <a:off x="4686299" y="4165615"/>
            <a:ext cx="3886200" cy="43088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51" name="Divider 4"/>
          <p:cNvSpPr/>
          <p:nvPr userDrawn="1"/>
        </p:nvSpPr>
        <p:spPr>
          <a:xfrm>
            <a:off x="4686299" y="40005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5" name="Caption 3"/>
          <p:cNvSpPr>
            <a:spLocks noGrp="1"/>
          </p:cNvSpPr>
          <p:nvPr>
            <p:ph type="body" idx="115" hasCustomPrompt="1"/>
          </p:nvPr>
        </p:nvSpPr>
        <p:spPr>
          <a:xfrm>
            <a:off x="571499" y="4706753"/>
            <a:ext cx="3886200" cy="100824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47" name="Heading 3"/>
          <p:cNvSpPr>
            <a:spLocks noGrp="1"/>
          </p:cNvSpPr>
          <p:nvPr>
            <p:ph type="body" sz="quarter" idx="116" hasCustomPrompt="1"/>
          </p:nvPr>
        </p:nvSpPr>
        <p:spPr>
          <a:xfrm>
            <a:off x="571499" y="4165615"/>
            <a:ext cx="3886200" cy="43088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48" name="Divider 3"/>
          <p:cNvSpPr/>
          <p:nvPr userDrawn="1"/>
        </p:nvSpPr>
        <p:spPr>
          <a:xfrm>
            <a:off x="571499" y="40005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2" name="Caption 2"/>
          <p:cNvSpPr>
            <a:spLocks noGrp="1"/>
          </p:cNvSpPr>
          <p:nvPr>
            <p:ph type="body" idx="113" hasCustomPrompt="1"/>
          </p:nvPr>
        </p:nvSpPr>
        <p:spPr>
          <a:xfrm>
            <a:off x="4686299" y="2776324"/>
            <a:ext cx="3886200" cy="995576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43" name="Heading 2"/>
          <p:cNvSpPr>
            <a:spLocks noGrp="1"/>
          </p:cNvSpPr>
          <p:nvPr>
            <p:ph type="body" sz="quarter" idx="114" hasCustomPrompt="1"/>
          </p:nvPr>
        </p:nvSpPr>
        <p:spPr>
          <a:xfrm>
            <a:off x="4686299" y="2231136"/>
            <a:ext cx="3886200" cy="43088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44" name="Divider 2"/>
          <p:cNvSpPr/>
          <p:nvPr userDrawn="1"/>
        </p:nvSpPr>
        <p:spPr>
          <a:xfrm>
            <a:off x="4686299" y="2055964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3" name="Caption 1"/>
          <p:cNvSpPr>
            <a:spLocks noGrp="1"/>
          </p:cNvSpPr>
          <p:nvPr>
            <p:ph type="body" idx="44" hasCustomPrompt="1"/>
          </p:nvPr>
        </p:nvSpPr>
        <p:spPr>
          <a:xfrm>
            <a:off x="571499" y="2776324"/>
            <a:ext cx="3886200" cy="995576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36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571499" y="2231136"/>
            <a:ext cx="3886200" cy="43088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9" name="Divider 1"/>
          <p:cNvSpPr/>
          <p:nvPr userDrawn="1"/>
        </p:nvSpPr>
        <p:spPr>
          <a:xfrm>
            <a:off x="571499" y="2055964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85746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8" grpId="0" animBg="1"/>
      <p:bldP spid="44" grpId="0" animBg="1"/>
      <p:bldP spid="39" grpId="0" animBg="1"/>
    </p:bldLst>
  </p:timing>
  <p:extLst>
    <p:ext uri="{DCECCB84-F9BA-43D5-87BE-67443E8EF086}">
      <p15:sldGuideLst xmlns:p15="http://schemas.microsoft.com/office/powerpoint/2012/main">
        <p15:guide id="1" orient="horz" pos="2376" userDrawn="1">
          <p15:clr>
            <a:srgbClr val="FBAE40"/>
          </p15:clr>
        </p15:guide>
        <p15:guide id="2" orient="horz" pos="252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, 6 Blocks,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7" name="Caption 6"/>
          <p:cNvSpPr>
            <a:spLocks noGrp="1"/>
          </p:cNvSpPr>
          <p:nvPr>
            <p:ph type="body" idx="121" hasCustomPrompt="1"/>
          </p:nvPr>
        </p:nvSpPr>
        <p:spPr>
          <a:xfrm>
            <a:off x="6057900" y="4707208"/>
            <a:ext cx="2514600" cy="100779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58" name="Heading 6"/>
          <p:cNvSpPr>
            <a:spLocks noGrp="1"/>
          </p:cNvSpPr>
          <p:nvPr>
            <p:ph type="body" sz="quarter" idx="122" hasCustomPrompt="1"/>
          </p:nvPr>
        </p:nvSpPr>
        <p:spPr>
          <a:xfrm>
            <a:off x="6057900" y="4168129"/>
            <a:ext cx="2514600" cy="43088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61" name="Divider 6"/>
          <p:cNvSpPr/>
          <p:nvPr userDrawn="1"/>
        </p:nvSpPr>
        <p:spPr>
          <a:xfrm>
            <a:off x="6057900" y="4005073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4" name="Caption 5"/>
          <p:cNvSpPr>
            <a:spLocks noGrp="1"/>
          </p:cNvSpPr>
          <p:nvPr>
            <p:ph type="body" idx="119" hasCustomPrompt="1"/>
          </p:nvPr>
        </p:nvSpPr>
        <p:spPr>
          <a:xfrm>
            <a:off x="3314700" y="4707208"/>
            <a:ext cx="2514600" cy="100779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55" name="Heading 5"/>
          <p:cNvSpPr>
            <a:spLocks noGrp="1"/>
          </p:cNvSpPr>
          <p:nvPr>
            <p:ph type="body" sz="quarter" idx="120" hasCustomPrompt="1"/>
          </p:nvPr>
        </p:nvSpPr>
        <p:spPr>
          <a:xfrm>
            <a:off x="3314700" y="4168129"/>
            <a:ext cx="2514600" cy="43088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56" name="Divider 5"/>
          <p:cNvSpPr/>
          <p:nvPr userDrawn="1"/>
        </p:nvSpPr>
        <p:spPr>
          <a:xfrm>
            <a:off x="3314700" y="4005073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1" name="Caption 4"/>
          <p:cNvSpPr>
            <a:spLocks noGrp="1"/>
          </p:cNvSpPr>
          <p:nvPr>
            <p:ph type="body" idx="117" hasCustomPrompt="1"/>
          </p:nvPr>
        </p:nvSpPr>
        <p:spPr>
          <a:xfrm>
            <a:off x="571500" y="4707208"/>
            <a:ext cx="2514600" cy="100779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52" name="Heading 4"/>
          <p:cNvSpPr>
            <a:spLocks noGrp="1"/>
          </p:cNvSpPr>
          <p:nvPr>
            <p:ph type="body" sz="quarter" idx="118" hasCustomPrompt="1"/>
          </p:nvPr>
        </p:nvSpPr>
        <p:spPr>
          <a:xfrm>
            <a:off x="571500" y="4168129"/>
            <a:ext cx="2514600" cy="43088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53" name="Divider 4"/>
          <p:cNvSpPr/>
          <p:nvPr userDrawn="1"/>
        </p:nvSpPr>
        <p:spPr>
          <a:xfrm>
            <a:off x="571500" y="4005073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8" name="Caption 3"/>
          <p:cNvSpPr>
            <a:spLocks noGrp="1"/>
          </p:cNvSpPr>
          <p:nvPr>
            <p:ph type="body" idx="115" hasCustomPrompt="1"/>
          </p:nvPr>
        </p:nvSpPr>
        <p:spPr>
          <a:xfrm>
            <a:off x="6057900" y="2771751"/>
            <a:ext cx="2514600" cy="100014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49" name="Heading 3"/>
          <p:cNvSpPr>
            <a:spLocks noGrp="1"/>
          </p:cNvSpPr>
          <p:nvPr>
            <p:ph type="body" sz="quarter" idx="116" hasCustomPrompt="1"/>
          </p:nvPr>
        </p:nvSpPr>
        <p:spPr>
          <a:xfrm>
            <a:off x="6057900" y="2226564"/>
            <a:ext cx="2514600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50" name="Divider 3"/>
          <p:cNvSpPr/>
          <p:nvPr userDrawn="1"/>
        </p:nvSpPr>
        <p:spPr>
          <a:xfrm>
            <a:off x="6057900" y="20574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4" name="Caption 2"/>
          <p:cNvSpPr>
            <a:spLocks noGrp="1"/>
          </p:cNvSpPr>
          <p:nvPr>
            <p:ph type="body" idx="113" hasCustomPrompt="1"/>
          </p:nvPr>
        </p:nvSpPr>
        <p:spPr>
          <a:xfrm>
            <a:off x="3314700" y="2771751"/>
            <a:ext cx="2514600" cy="100014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45" name="Heading 2"/>
          <p:cNvSpPr>
            <a:spLocks noGrp="1"/>
          </p:cNvSpPr>
          <p:nvPr>
            <p:ph type="body" sz="quarter" idx="114" hasCustomPrompt="1"/>
          </p:nvPr>
        </p:nvSpPr>
        <p:spPr>
          <a:xfrm>
            <a:off x="3314700" y="2226564"/>
            <a:ext cx="2514600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47" name="Divider 2"/>
          <p:cNvSpPr/>
          <p:nvPr userDrawn="1"/>
        </p:nvSpPr>
        <p:spPr>
          <a:xfrm>
            <a:off x="3314700" y="20574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9" name="Caption 1"/>
          <p:cNvSpPr>
            <a:spLocks noGrp="1"/>
          </p:cNvSpPr>
          <p:nvPr>
            <p:ph type="body" idx="44" hasCustomPrompt="1"/>
          </p:nvPr>
        </p:nvSpPr>
        <p:spPr>
          <a:xfrm>
            <a:off x="571500" y="2771751"/>
            <a:ext cx="2514600" cy="100014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42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571500" y="2226564"/>
            <a:ext cx="2514600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43" name="Divider 1"/>
          <p:cNvSpPr/>
          <p:nvPr userDrawn="1"/>
        </p:nvSpPr>
        <p:spPr>
          <a:xfrm>
            <a:off x="571500" y="20574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4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87168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56" grpId="0" animBg="1"/>
      <p:bldP spid="53" grpId="0" animBg="1"/>
      <p:bldP spid="50" grpId="0" animBg="1"/>
      <p:bldP spid="47" grpId="0" animBg="1"/>
      <p:bldP spid="43" grpId="0" animBg="1"/>
    </p:bldLst>
  </p:timing>
  <p:extLst>
    <p:ext uri="{DCECCB84-F9BA-43D5-87BE-67443E8EF086}">
      <p15:sldGuideLst xmlns:p15="http://schemas.microsoft.com/office/powerpoint/2012/main">
        <p15:guide id="1" orient="horz" pos="2376" userDrawn="1">
          <p15:clr>
            <a:srgbClr val="FBAE40"/>
          </p15:clr>
        </p15:guide>
        <p15:guide id="2" orient="horz" pos="252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, 2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26" name="Caption 2"/>
          <p:cNvSpPr>
            <a:spLocks noGrp="1"/>
          </p:cNvSpPr>
          <p:nvPr>
            <p:ph type="body" sz="quarter" idx="139" hasCustomPrompt="1"/>
          </p:nvPr>
        </p:nvSpPr>
        <p:spPr>
          <a:xfrm>
            <a:off x="4686300" y="4131811"/>
            <a:ext cx="3886200" cy="158318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cap="none">
                <a:solidFill>
                  <a:srgbClr val="425563"/>
                </a:solidFill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20" name="Heading 2"/>
          <p:cNvSpPr>
            <a:spLocks noGrp="1"/>
          </p:cNvSpPr>
          <p:nvPr>
            <p:ph type="body" sz="quarter" idx="144" hasCustomPrompt="1"/>
          </p:nvPr>
        </p:nvSpPr>
        <p:spPr>
          <a:xfrm>
            <a:off x="4686300" y="3592394"/>
            <a:ext cx="38862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6" name="Divider 2"/>
          <p:cNvSpPr/>
          <p:nvPr userDrawn="1"/>
        </p:nvSpPr>
        <p:spPr>
          <a:xfrm>
            <a:off x="64008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5" name="Number 2"/>
          <p:cNvSpPr>
            <a:spLocks noGrp="1"/>
          </p:cNvSpPr>
          <p:nvPr>
            <p:ph type="body" sz="quarter" idx="138" hasCustomPrompt="1"/>
          </p:nvPr>
        </p:nvSpPr>
        <p:spPr>
          <a:xfrm>
            <a:off x="4686300" y="2483703"/>
            <a:ext cx="3886200" cy="830997"/>
          </a:xfrm>
        </p:spPr>
        <p:txBody>
          <a:bodyPr wrap="square"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accent2"/>
                </a:solidFill>
              </a:defRPr>
            </a:lvl2pPr>
            <a:lvl3pPr marL="685800" indent="0" algn="ctr">
              <a:buNone/>
              <a:defRPr>
                <a:solidFill>
                  <a:schemeClr val="accent2"/>
                </a:solidFill>
              </a:defRPr>
            </a:lvl3pPr>
            <a:lvl4pPr marL="1028700" indent="0" algn="ctr">
              <a:buNone/>
              <a:defRPr>
                <a:solidFill>
                  <a:schemeClr val="accent2"/>
                </a:solidFill>
              </a:defRPr>
            </a:lvl4pPr>
            <a:lvl5pPr marL="137160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###</a:t>
            </a:r>
          </a:p>
        </p:txBody>
      </p:sp>
      <p:cxnSp>
        <p:nvCxnSpPr>
          <p:cNvPr id="33" name="Line 1"/>
          <p:cNvCxnSpPr/>
          <p:nvPr userDrawn="1"/>
        </p:nvCxnSpPr>
        <p:spPr>
          <a:xfrm>
            <a:off x="4571218" y="2057400"/>
            <a:ext cx="0" cy="36576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ption 1"/>
          <p:cNvSpPr>
            <a:spLocks noGrp="1"/>
          </p:cNvSpPr>
          <p:nvPr>
            <p:ph type="body" sz="quarter" idx="135" hasCustomPrompt="1"/>
          </p:nvPr>
        </p:nvSpPr>
        <p:spPr>
          <a:xfrm>
            <a:off x="571500" y="4131811"/>
            <a:ext cx="3886200" cy="158318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cap="none">
                <a:solidFill>
                  <a:srgbClr val="425563"/>
                </a:solidFill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24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571500" y="3592394"/>
            <a:ext cx="38862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5" name="Divider 1"/>
          <p:cNvSpPr/>
          <p:nvPr userDrawn="1"/>
        </p:nvSpPr>
        <p:spPr>
          <a:xfrm>
            <a:off x="22860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2" name="Number 1"/>
          <p:cNvSpPr>
            <a:spLocks noGrp="1"/>
          </p:cNvSpPr>
          <p:nvPr>
            <p:ph type="body" sz="quarter" idx="125" hasCustomPrompt="1"/>
          </p:nvPr>
        </p:nvSpPr>
        <p:spPr>
          <a:xfrm>
            <a:off x="571500" y="2483703"/>
            <a:ext cx="3886200" cy="830997"/>
          </a:xfrm>
        </p:spPr>
        <p:txBody>
          <a:bodyPr wrap="square"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accent2"/>
                </a:solidFill>
              </a:defRPr>
            </a:lvl2pPr>
            <a:lvl3pPr marL="685800" indent="0" algn="ctr">
              <a:buNone/>
              <a:defRPr>
                <a:solidFill>
                  <a:schemeClr val="accent2"/>
                </a:solidFill>
              </a:defRPr>
            </a:lvl3pPr>
            <a:lvl4pPr marL="1028700" indent="0" algn="ctr">
              <a:buNone/>
              <a:defRPr>
                <a:solidFill>
                  <a:schemeClr val="accent2"/>
                </a:solidFill>
              </a:defRPr>
            </a:lvl4pPr>
            <a:lvl5pPr marL="137160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###</a:t>
            </a:r>
          </a:p>
        </p:txBody>
      </p:sp>
      <p:sp>
        <p:nvSpPr>
          <p:cNvPr id="15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40338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5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2" grpId="0" build="p">
        <p:tmplLst>
          <p:tmpl lvl="1">
            <p:tnLst>
              <p:par>
                <p:cTn presetID="1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2088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, 3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31" name="Caption 3"/>
          <p:cNvSpPr>
            <a:spLocks noGrp="1"/>
          </p:cNvSpPr>
          <p:nvPr>
            <p:ph type="body" sz="quarter" idx="143" hasCustomPrompt="1"/>
          </p:nvPr>
        </p:nvSpPr>
        <p:spPr>
          <a:xfrm>
            <a:off x="6057900" y="4131811"/>
            <a:ext cx="2514600" cy="158318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cap="none">
                <a:solidFill>
                  <a:srgbClr val="425563"/>
                </a:solidFill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21" name="Heading 3"/>
          <p:cNvSpPr>
            <a:spLocks noGrp="1"/>
          </p:cNvSpPr>
          <p:nvPr>
            <p:ph type="body" sz="quarter" idx="145" hasCustomPrompt="1"/>
          </p:nvPr>
        </p:nvSpPr>
        <p:spPr>
          <a:xfrm>
            <a:off x="6057900" y="3592394"/>
            <a:ext cx="25146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7" name="Divider 3"/>
          <p:cNvSpPr/>
          <p:nvPr userDrawn="1"/>
        </p:nvSpPr>
        <p:spPr>
          <a:xfrm>
            <a:off x="70866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0" name="Number 3"/>
          <p:cNvSpPr>
            <a:spLocks noGrp="1"/>
          </p:cNvSpPr>
          <p:nvPr>
            <p:ph type="body" sz="quarter" idx="142" hasCustomPrompt="1"/>
          </p:nvPr>
        </p:nvSpPr>
        <p:spPr>
          <a:xfrm>
            <a:off x="6057900" y="2483703"/>
            <a:ext cx="2514600" cy="830997"/>
          </a:xfrm>
        </p:spPr>
        <p:txBody>
          <a:bodyPr wrap="square"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accent2"/>
                </a:solidFill>
              </a:defRPr>
            </a:lvl2pPr>
            <a:lvl3pPr marL="685800" indent="0" algn="ctr">
              <a:buNone/>
              <a:defRPr>
                <a:solidFill>
                  <a:schemeClr val="accent2"/>
                </a:solidFill>
              </a:defRPr>
            </a:lvl3pPr>
            <a:lvl4pPr marL="1028700" indent="0" algn="ctr">
              <a:buNone/>
              <a:defRPr>
                <a:solidFill>
                  <a:schemeClr val="accent2"/>
                </a:solidFill>
              </a:defRPr>
            </a:lvl4pPr>
            <a:lvl5pPr marL="137160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###</a:t>
            </a:r>
          </a:p>
        </p:txBody>
      </p:sp>
      <p:cxnSp>
        <p:nvCxnSpPr>
          <p:cNvPr id="34" name="Line 2"/>
          <p:cNvCxnSpPr/>
          <p:nvPr userDrawn="1"/>
        </p:nvCxnSpPr>
        <p:spPr>
          <a:xfrm>
            <a:off x="5940443" y="2057400"/>
            <a:ext cx="0" cy="36576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ption 2"/>
          <p:cNvSpPr>
            <a:spLocks noGrp="1"/>
          </p:cNvSpPr>
          <p:nvPr>
            <p:ph type="body" sz="quarter" idx="139" hasCustomPrompt="1"/>
          </p:nvPr>
        </p:nvSpPr>
        <p:spPr>
          <a:xfrm>
            <a:off x="3314700" y="4131811"/>
            <a:ext cx="2514600" cy="158318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cap="none">
                <a:solidFill>
                  <a:srgbClr val="425563"/>
                </a:solidFill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20" name="Heading 2"/>
          <p:cNvSpPr>
            <a:spLocks noGrp="1"/>
          </p:cNvSpPr>
          <p:nvPr>
            <p:ph type="body" sz="quarter" idx="144" hasCustomPrompt="1"/>
          </p:nvPr>
        </p:nvSpPr>
        <p:spPr>
          <a:xfrm>
            <a:off x="3314700" y="3592394"/>
            <a:ext cx="25146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6" name="Divider 2"/>
          <p:cNvSpPr/>
          <p:nvPr userDrawn="1"/>
        </p:nvSpPr>
        <p:spPr>
          <a:xfrm>
            <a:off x="43434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5" name="Number 2"/>
          <p:cNvSpPr>
            <a:spLocks noGrp="1"/>
          </p:cNvSpPr>
          <p:nvPr>
            <p:ph type="body" sz="quarter" idx="138" hasCustomPrompt="1"/>
          </p:nvPr>
        </p:nvSpPr>
        <p:spPr>
          <a:xfrm>
            <a:off x="3314700" y="2483703"/>
            <a:ext cx="2514600" cy="830997"/>
          </a:xfrm>
        </p:spPr>
        <p:txBody>
          <a:bodyPr wrap="square"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accent2"/>
                </a:solidFill>
              </a:defRPr>
            </a:lvl2pPr>
            <a:lvl3pPr marL="685800" indent="0" algn="ctr">
              <a:buNone/>
              <a:defRPr>
                <a:solidFill>
                  <a:schemeClr val="accent2"/>
                </a:solidFill>
              </a:defRPr>
            </a:lvl3pPr>
            <a:lvl4pPr marL="1028700" indent="0" algn="ctr">
              <a:buNone/>
              <a:defRPr>
                <a:solidFill>
                  <a:schemeClr val="accent2"/>
                </a:solidFill>
              </a:defRPr>
            </a:lvl4pPr>
            <a:lvl5pPr marL="137160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###</a:t>
            </a:r>
          </a:p>
        </p:txBody>
      </p:sp>
      <p:cxnSp>
        <p:nvCxnSpPr>
          <p:cNvPr id="33" name="Line 1"/>
          <p:cNvCxnSpPr/>
          <p:nvPr userDrawn="1"/>
        </p:nvCxnSpPr>
        <p:spPr>
          <a:xfrm>
            <a:off x="3202686" y="2057400"/>
            <a:ext cx="0" cy="36576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ption 1"/>
          <p:cNvSpPr>
            <a:spLocks noGrp="1"/>
          </p:cNvSpPr>
          <p:nvPr>
            <p:ph type="body" sz="quarter" idx="135" hasCustomPrompt="1"/>
          </p:nvPr>
        </p:nvSpPr>
        <p:spPr>
          <a:xfrm>
            <a:off x="571500" y="4131811"/>
            <a:ext cx="2514600" cy="158318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cap="none">
                <a:solidFill>
                  <a:srgbClr val="425563"/>
                </a:solidFill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24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571500" y="3592394"/>
            <a:ext cx="25146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5" name="Divider 1"/>
          <p:cNvSpPr/>
          <p:nvPr userDrawn="1"/>
        </p:nvSpPr>
        <p:spPr>
          <a:xfrm>
            <a:off x="16002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2" name="Number 1"/>
          <p:cNvSpPr>
            <a:spLocks noGrp="1"/>
          </p:cNvSpPr>
          <p:nvPr>
            <p:ph type="body" sz="quarter" idx="125" hasCustomPrompt="1"/>
          </p:nvPr>
        </p:nvSpPr>
        <p:spPr>
          <a:xfrm>
            <a:off x="571500" y="2483703"/>
            <a:ext cx="2514600" cy="830997"/>
          </a:xfrm>
        </p:spPr>
        <p:txBody>
          <a:bodyPr wrap="square"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accent2"/>
                </a:solidFill>
              </a:defRPr>
            </a:lvl2pPr>
            <a:lvl3pPr marL="685800" indent="0" algn="ctr">
              <a:buNone/>
              <a:defRPr>
                <a:solidFill>
                  <a:schemeClr val="accent2"/>
                </a:solidFill>
              </a:defRPr>
            </a:lvl3pPr>
            <a:lvl4pPr marL="1028700" indent="0" algn="ctr">
              <a:buNone/>
              <a:defRPr>
                <a:solidFill>
                  <a:schemeClr val="accent2"/>
                </a:solidFill>
              </a:defRPr>
            </a:lvl4pPr>
            <a:lvl5pPr marL="137160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###</a:t>
            </a:r>
          </a:p>
        </p:txBody>
      </p:sp>
      <p:sp>
        <p:nvSpPr>
          <p:cNvPr id="22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75682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0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25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2" grpId="0" build="p">
        <p:tmplLst>
          <p:tmpl lvl="1">
            <p:tnLst>
              <p:par>
                <p:cTn presetID="1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2088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, 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9" name="Caption 4"/>
          <p:cNvSpPr>
            <a:spLocks noGrp="1"/>
          </p:cNvSpPr>
          <p:nvPr>
            <p:ph type="body" sz="quarter" idx="138" hasCustomPrompt="1"/>
          </p:nvPr>
        </p:nvSpPr>
        <p:spPr>
          <a:xfrm>
            <a:off x="6743701" y="4004280"/>
            <a:ext cx="1828800" cy="17107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cap="none">
                <a:solidFill>
                  <a:srgbClr val="425563"/>
                </a:solidFill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42" name="Heading 4"/>
          <p:cNvSpPr>
            <a:spLocks noGrp="1"/>
          </p:cNvSpPr>
          <p:nvPr>
            <p:ph type="body" sz="quarter" idx="132" hasCustomPrompt="1"/>
          </p:nvPr>
        </p:nvSpPr>
        <p:spPr>
          <a:xfrm>
            <a:off x="6743701" y="3590183"/>
            <a:ext cx="18288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1" name="Divider 4"/>
          <p:cNvSpPr/>
          <p:nvPr userDrawn="1"/>
        </p:nvSpPr>
        <p:spPr>
          <a:xfrm>
            <a:off x="74295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4" name="Number 4"/>
          <p:cNvSpPr>
            <a:spLocks noGrp="1"/>
          </p:cNvSpPr>
          <p:nvPr>
            <p:ph type="body" sz="quarter" idx="134" hasCustomPrompt="1"/>
          </p:nvPr>
        </p:nvSpPr>
        <p:spPr>
          <a:xfrm>
            <a:off x="6743701" y="2482067"/>
            <a:ext cx="1828800" cy="830997"/>
          </a:xfrm>
        </p:spPr>
        <p:txBody>
          <a:bodyPr wrap="square"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accent2"/>
                </a:solidFill>
              </a:defRPr>
            </a:lvl2pPr>
            <a:lvl3pPr marL="685800" indent="0" algn="ctr">
              <a:buNone/>
              <a:defRPr>
                <a:solidFill>
                  <a:schemeClr val="accent2"/>
                </a:solidFill>
              </a:defRPr>
            </a:lvl3pPr>
            <a:lvl4pPr marL="1028700" indent="0" algn="ctr">
              <a:buNone/>
              <a:defRPr>
                <a:solidFill>
                  <a:schemeClr val="accent2"/>
                </a:solidFill>
              </a:defRPr>
            </a:lvl4pPr>
            <a:lvl5pPr marL="137160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###</a:t>
            </a:r>
          </a:p>
        </p:txBody>
      </p:sp>
      <p:cxnSp>
        <p:nvCxnSpPr>
          <p:cNvPr id="25" name="Line 3"/>
          <p:cNvCxnSpPr/>
          <p:nvPr userDrawn="1"/>
        </p:nvCxnSpPr>
        <p:spPr>
          <a:xfrm>
            <a:off x="6631686" y="2057401"/>
            <a:ext cx="0" cy="36576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ption 3"/>
          <p:cNvSpPr>
            <a:spLocks noGrp="1"/>
          </p:cNvSpPr>
          <p:nvPr>
            <p:ph type="body" sz="quarter" idx="137" hasCustomPrompt="1"/>
          </p:nvPr>
        </p:nvSpPr>
        <p:spPr>
          <a:xfrm>
            <a:off x="4686298" y="4004280"/>
            <a:ext cx="1828802" cy="17107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cap="none">
                <a:solidFill>
                  <a:srgbClr val="425563"/>
                </a:solidFill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39" name="Heading 3"/>
          <p:cNvSpPr>
            <a:spLocks noGrp="1"/>
          </p:cNvSpPr>
          <p:nvPr>
            <p:ph type="body" sz="quarter" idx="129" hasCustomPrompt="1"/>
          </p:nvPr>
        </p:nvSpPr>
        <p:spPr>
          <a:xfrm>
            <a:off x="4686300" y="3590183"/>
            <a:ext cx="18288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0" name="Divider 3"/>
          <p:cNvSpPr/>
          <p:nvPr userDrawn="1"/>
        </p:nvSpPr>
        <p:spPr>
          <a:xfrm>
            <a:off x="5374386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1" name="Number 3"/>
          <p:cNvSpPr>
            <a:spLocks noGrp="1"/>
          </p:cNvSpPr>
          <p:nvPr>
            <p:ph type="body" sz="quarter" idx="131" hasCustomPrompt="1"/>
          </p:nvPr>
        </p:nvSpPr>
        <p:spPr>
          <a:xfrm>
            <a:off x="4686300" y="2482067"/>
            <a:ext cx="1828800" cy="830997"/>
          </a:xfrm>
        </p:spPr>
        <p:txBody>
          <a:bodyPr wrap="square"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accent2"/>
                </a:solidFill>
              </a:defRPr>
            </a:lvl2pPr>
            <a:lvl3pPr marL="685800" indent="0" algn="ctr">
              <a:buNone/>
              <a:defRPr>
                <a:solidFill>
                  <a:schemeClr val="accent2"/>
                </a:solidFill>
              </a:defRPr>
            </a:lvl3pPr>
            <a:lvl4pPr marL="1028700" indent="0" algn="ctr">
              <a:buNone/>
              <a:defRPr>
                <a:solidFill>
                  <a:schemeClr val="accent2"/>
                </a:solidFill>
              </a:defRPr>
            </a:lvl4pPr>
            <a:lvl5pPr marL="137160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###</a:t>
            </a:r>
          </a:p>
        </p:txBody>
      </p:sp>
      <p:cxnSp>
        <p:nvCxnSpPr>
          <p:cNvPr id="23" name="Line 2"/>
          <p:cNvCxnSpPr/>
          <p:nvPr userDrawn="1"/>
        </p:nvCxnSpPr>
        <p:spPr>
          <a:xfrm>
            <a:off x="4574286" y="2057401"/>
            <a:ext cx="0" cy="36576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ption 2"/>
          <p:cNvSpPr>
            <a:spLocks noGrp="1"/>
          </p:cNvSpPr>
          <p:nvPr>
            <p:ph type="body" sz="quarter" idx="136" hasCustomPrompt="1"/>
          </p:nvPr>
        </p:nvSpPr>
        <p:spPr>
          <a:xfrm>
            <a:off x="2630053" y="4004280"/>
            <a:ext cx="1826494" cy="17107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cap="none">
                <a:solidFill>
                  <a:srgbClr val="425563"/>
                </a:solidFill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36" name="Heading 2"/>
          <p:cNvSpPr>
            <a:spLocks noGrp="1"/>
          </p:cNvSpPr>
          <p:nvPr>
            <p:ph type="body" sz="quarter" idx="126" hasCustomPrompt="1"/>
          </p:nvPr>
        </p:nvSpPr>
        <p:spPr>
          <a:xfrm>
            <a:off x="2630071" y="3590183"/>
            <a:ext cx="1827648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9" name="Divider 2"/>
          <p:cNvSpPr/>
          <p:nvPr userDrawn="1"/>
        </p:nvSpPr>
        <p:spPr>
          <a:xfrm>
            <a:off x="3316986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8" name="Number 2"/>
          <p:cNvSpPr>
            <a:spLocks noGrp="1"/>
          </p:cNvSpPr>
          <p:nvPr>
            <p:ph type="body" sz="quarter" idx="128" hasCustomPrompt="1"/>
          </p:nvPr>
        </p:nvSpPr>
        <p:spPr>
          <a:xfrm>
            <a:off x="2630072" y="2485339"/>
            <a:ext cx="1827646" cy="830997"/>
          </a:xfrm>
        </p:spPr>
        <p:txBody>
          <a:bodyPr wrap="square"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accent2"/>
                </a:solidFill>
              </a:defRPr>
            </a:lvl2pPr>
            <a:lvl3pPr marL="685800" indent="0" algn="ctr">
              <a:buNone/>
              <a:defRPr>
                <a:solidFill>
                  <a:schemeClr val="accent2"/>
                </a:solidFill>
              </a:defRPr>
            </a:lvl3pPr>
            <a:lvl4pPr marL="1028700" indent="0" algn="ctr">
              <a:buNone/>
              <a:defRPr>
                <a:solidFill>
                  <a:schemeClr val="accent2"/>
                </a:solidFill>
              </a:defRPr>
            </a:lvl4pPr>
            <a:lvl5pPr marL="137160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###</a:t>
            </a:r>
          </a:p>
        </p:txBody>
      </p:sp>
      <p:cxnSp>
        <p:nvCxnSpPr>
          <p:cNvPr id="22" name="Line 1"/>
          <p:cNvCxnSpPr/>
          <p:nvPr userDrawn="1"/>
        </p:nvCxnSpPr>
        <p:spPr>
          <a:xfrm>
            <a:off x="2516886" y="2057401"/>
            <a:ext cx="0" cy="36576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ption 1"/>
          <p:cNvSpPr>
            <a:spLocks noGrp="1"/>
          </p:cNvSpPr>
          <p:nvPr>
            <p:ph type="body" sz="quarter" idx="135" hasCustomPrompt="1"/>
          </p:nvPr>
        </p:nvSpPr>
        <p:spPr>
          <a:xfrm>
            <a:off x="571500" y="4004280"/>
            <a:ext cx="1828800" cy="17107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cap="none">
                <a:solidFill>
                  <a:srgbClr val="425563"/>
                </a:solidFill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24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571500" y="3590183"/>
            <a:ext cx="18288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7" name="Divider 1"/>
          <p:cNvSpPr/>
          <p:nvPr userDrawn="1"/>
        </p:nvSpPr>
        <p:spPr>
          <a:xfrm>
            <a:off x="1259587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2" name="Number 1"/>
          <p:cNvSpPr>
            <a:spLocks noGrp="1"/>
          </p:cNvSpPr>
          <p:nvPr>
            <p:ph type="body" sz="quarter" idx="125" hasCustomPrompt="1"/>
          </p:nvPr>
        </p:nvSpPr>
        <p:spPr>
          <a:xfrm>
            <a:off x="571500" y="2485339"/>
            <a:ext cx="1828800" cy="830997"/>
          </a:xfrm>
        </p:spPr>
        <p:txBody>
          <a:bodyPr wrap="square"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accent2"/>
                </a:solidFill>
              </a:defRPr>
            </a:lvl2pPr>
            <a:lvl3pPr marL="685800" indent="0" algn="ctr">
              <a:buNone/>
              <a:defRPr>
                <a:solidFill>
                  <a:schemeClr val="accent2"/>
                </a:solidFill>
              </a:defRPr>
            </a:lvl3pPr>
            <a:lvl4pPr marL="1028700" indent="0" algn="ctr">
              <a:buNone/>
              <a:defRPr>
                <a:solidFill>
                  <a:schemeClr val="accent2"/>
                </a:solidFill>
              </a:defRPr>
            </a:lvl4pPr>
            <a:lvl5pPr marL="137160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###</a:t>
            </a:r>
          </a:p>
        </p:txBody>
      </p:sp>
      <p:sp>
        <p:nvSpPr>
          <p:cNvPr id="26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10731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4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41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animBg="1"/>
      <p:bldP spid="38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32" grpId="0" build="p">
        <p:tmplLst>
          <p:tmpl lvl="1">
            <p:tnLst>
              <p:par>
                <p:cTn presetID="12" presetClass="entr" presetSubtype="4" fill="hold" nodeType="afterEffect" nodePh="1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2088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w/Image, 2 Blocks,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25" name="Caption 2"/>
          <p:cNvSpPr>
            <a:spLocks noGrp="1"/>
          </p:cNvSpPr>
          <p:nvPr>
            <p:ph type="body" idx="115" hasCustomPrompt="1"/>
          </p:nvPr>
        </p:nvSpPr>
        <p:spPr>
          <a:xfrm>
            <a:off x="5943601" y="3607310"/>
            <a:ext cx="2628900" cy="210769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23" name="Heading 2"/>
          <p:cNvSpPr>
            <a:spLocks noGrp="1"/>
          </p:cNvSpPr>
          <p:nvPr>
            <p:ph type="body" sz="quarter" idx="113" hasCustomPrompt="1"/>
          </p:nvPr>
        </p:nvSpPr>
        <p:spPr>
          <a:xfrm>
            <a:off x="5943600" y="3044393"/>
            <a:ext cx="2628900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5" name="Divider 2"/>
          <p:cNvSpPr/>
          <p:nvPr userDrawn="1"/>
        </p:nvSpPr>
        <p:spPr>
          <a:xfrm>
            <a:off x="5943599" y="28575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4" name="Image 2"/>
          <p:cNvSpPr>
            <a:spLocks noGrp="1"/>
          </p:cNvSpPr>
          <p:nvPr>
            <p:ph type="pic" sz="quarter" idx="114" hasCustomPrompt="1"/>
          </p:nvPr>
        </p:nvSpPr>
        <p:spPr>
          <a:xfrm>
            <a:off x="4686299" y="2857500"/>
            <a:ext cx="1143001" cy="1143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9" name="Caption 1"/>
          <p:cNvSpPr>
            <a:spLocks noGrp="1"/>
          </p:cNvSpPr>
          <p:nvPr>
            <p:ph type="body" idx="44" hasCustomPrompt="1"/>
          </p:nvPr>
        </p:nvSpPr>
        <p:spPr>
          <a:xfrm>
            <a:off x="1828800" y="3607310"/>
            <a:ext cx="2628900" cy="210769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6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1828801" y="3044393"/>
            <a:ext cx="2628900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4" name="Divider 1"/>
          <p:cNvSpPr/>
          <p:nvPr userDrawn="1"/>
        </p:nvSpPr>
        <p:spPr>
          <a:xfrm>
            <a:off x="1828799" y="28575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571500" y="2857500"/>
            <a:ext cx="1143001" cy="1143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6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35926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/>
      <p:bldP spid="14" grpId="0" animBg="1"/>
      <p:bldP spid="7" grpId="0"/>
    </p:bldLst>
  </p:timing>
  <p:extLst>
    <p:ext uri="{DCECCB84-F9BA-43D5-87BE-67443E8EF086}">
      <p15:sldGuideLst xmlns:p15="http://schemas.microsoft.com/office/powerpoint/2012/main">
        <p15:guide id="1" orient="horz" pos="180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w/Image, 6 Blocks,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31" name="Caption 6"/>
          <p:cNvSpPr>
            <a:spLocks noGrp="1"/>
          </p:cNvSpPr>
          <p:nvPr>
            <p:ph type="body" idx="127" hasCustomPrompt="1"/>
          </p:nvPr>
        </p:nvSpPr>
        <p:spPr>
          <a:xfrm>
            <a:off x="6857999" y="4653713"/>
            <a:ext cx="1714501" cy="106128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29" name="Heading 6"/>
          <p:cNvSpPr>
            <a:spLocks noGrp="1"/>
          </p:cNvSpPr>
          <p:nvPr>
            <p:ph type="body" sz="quarter" idx="125" hasCustomPrompt="1"/>
          </p:nvPr>
        </p:nvSpPr>
        <p:spPr>
          <a:xfrm>
            <a:off x="6858001" y="4172352"/>
            <a:ext cx="1714499" cy="3693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41" name="Divider 6"/>
          <p:cNvSpPr/>
          <p:nvPr userDrawn="1"/>
        </p:nvSpPr>
        <p:spPr>
          <a:xfrm>
            <a:off x="6858000" y="40050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0" name="Image 6"/>
          <p:cNvSpPr>
            <a:spLocks noGrp="1"/>
          </p:cNvSpPr>
          <p:nvPr>
            <p:ph type="pic" sz="quarter" idx="126" hasCustomPrompt="1"/>
          </p:nvPr>
        </p:nvSpPr>
        <p:spPr>
          <a:xfrm>
            <a:off x="6057900" y="4000500"/>
            <a:ext cx="687161" cy="6858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8" name="Caption 5"/>
          <p:cNvSpPr>
            <a:spLocks noGrp="1"/>
          </p:cNvSpPr>
          <p:nvPr>
            <p:ph type="body" idx="124" hasCustomPrompt="1"/>
          </p:nvPr>
        </p:nvSpPr>
        <p:spPr>
          <a:xfrm>
            <a:off x="4114799" y="4653713"/>
            <a:ext cx="1714501" cy="106128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26" name="Heading 5"/>
          <p:cNvSpPr>
            <a:spLocks noGrp="1"/>
          </p:cNvSpPr>
          <p:nvPr>
            <p:ph type="body" sz="quarter" idx="122" hasCustomPrompt="1"/>
          </p:nvPr>
        </p:nvSpPr>
        <p:spPr>
          <a:xfrm>
            <a:off x="4114800" y="4172158"/>
            <a:ext cx="1715861" cy="3693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40" name="Divider 5"/>
          <p:cNvSpPr/>
          <p:nvPr userDrawn="1"/>
        </p:nvSpPr>
        <p:spPr>
          <a:xfrm>
            <a:off x="4114799" y="40050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7" name="Image 5"/>
          <p:cNvSpPr>
            <a:spLocks noGrp="1"/>
          </p:cNvSpPr>
          <p:nvPr>
            <p:ph type="pic" sz="quarter" idx="123" hasCustomPrompt="1"/>
          </p:nvPr>
        </p:nvSpPr>
        <p:spPr>
          <a:xfrm>
            <a:off x="3314700" y="4000500"/>
            <a:ext cx="687161" cy="6858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2" name="Caption 4"/>
          <p:cNvSpPr>
            <a:spLocks noGrp="1"/>
          </p:cNvSpPr>
          <p:nvPr>
            <p:ph type="body" idx="121" hasCustomPrompt="1"/>
          </p:nvPr>
        </p:nvSpPr>
        <p:spPr>
          <a:xfrm>
            <a:off x="1371601" y="4653713"/>
            <a:ext cx="1714499" cy="106128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20" name="Heading 4"/>
          <p:cNvSpPr>
            <a:spLocks noGrp="1"/>
          </p:cNvSpPr>
          <p:nvPr>
            <p:ph type="body" sz="quarter" idx="119" hasCustomPrompt="1"/>
          </p:nvPr>
        </p:nvSpPr>
        <p:spPr>
          <a:xfrm>
            <a:off x="1371600" y="4172158"/>
            <a:ext cx="1714500" cy="3693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9" name="Divider 4"/>
          <p:cNvSpPr/>
          <p:nvPr userDrawn="1"/>
        </p:nvSpPr>
        <p:spPr>
          <a:xfrm>
            <a:off x="1371600" y="40050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1" name="Image 4"/>
          <p:cNvSpPr>
            <a:spLocks noGrp="1"/>
          </p:cNvSpPr>
          <p:nvPr>
            <p:ph type="pic" sz="quarter" idx="120" hasCustomPrompt="1"/>
          </p:nvPr>
        </p:nvSpPr>
        <p:spPr>
          <a:xfrm>
            <a:off x="571500" y="4000500"/>
            <a:ext cx="687161" cy="6858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7" name="Caption 3"/>
          <p:cNvSpPr>
            <a:spLocks noGrp="1"/>
          </p:cNvSpPr>
          <p:nvPr>
            <p:ph type="body" idx="118" hasCustomPrompt="1"/>
          </p:nvPr>
        </p:nvSpPr>
        <p:spPr>
          <a:xfrm>
            <a:off x="6858001" y="2698361"/>
            <a:ext cx="1714500" cy="107353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15" name="Heading 3"/>
          <p:cNvSpPr>
            <a:spLocks noGrp="1"/>
          </p:cNvSpPr>
          <p:nvPr>
            <p:ph type="body" sz="quarter" idx="116" hasCustomPrompt="1"/>
          </p:nvPr>
        </p:nvSpPr>
        <p:spPr>
          <a:xfrm>
            <a:off x="6858001" y="2220646"/>
            <a:ext cx="1714500" cy="3693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8" name="Divider 3"/>
          <p:cNvSpPr/>
          <p:nvPr userDrawn="1"/>
        </p:nvSpPr>
        <p:spPr>
          <a:xfrm>
            <a:off x="6858000" y="20574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Image 3"/>
          <p:cNvSpPr>
            <a:spLocks noGrp="1"/>
          </p:cNvSpPr>
          <p:nvPr>
            <p:ph type="pic" sz="quarter" idx="117" hasCustomPrompt="1"/>
          </p:nvPr>
        </p:nvSpPr>
        <p:spPr>
          <a:xfrm>
            <a:off x="6057900" y="2057400"/>
            <a:ext cx="687161" cy="6858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4" name="Caption 2"/>
          <p:cNvSpPr>
            <a:spLocks noGrp="1"/>
          </p:cNvSpPr>
          <p:nvPr>
            <p:ph type="body" idx="115" hasCustomPrompt="1"/>
          </p:nvPr>
        </p:nvSpPr>
        <p:spPr>
          <a:xfrm>
            <a:off x="4114799" y="2698360"/>
            <a:ext cx="1715862" cy="107353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12" name="Heading 2"/>
          <p:cNvSpPr>
            <a:spLocks noGrp="1"/>
          </p:cNvSpPr>
          <p:nvPr>
            <p:ph type="body" sz="quarter" idx="113" hasCustomPrompt="1"/>
          </p:nvPr>
        </p:nvSpPr>
        <p:spPr>
          <a:xfrm>
            <a:off x="4114799" y="2220646"/>
            <a:ext cx="1715862" cy="3693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7" name="Divider 2"/>
          <p:cNvSpPr/>
          <p:nvPr userDrawn="1"/>
        </p:nvSpPr>
        <p:spPr>
          <a:xfrm>
            <a:off x="4114799" y="20574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Image 2"/>
          <p:cNvSpPr>
            <a:spLocks noGrp="1"/>
          </p:cNvSpPr>
          <p:nvPr>
            <p:ph type="pic" sz="quarter" idx="114" hasCustomPrompt="1"/>
          </p:nvPr>
        </p:nvSpPr>
        <p:spPr>
          <a:xfrm>
            <a:off x="3314700" y="2057400"/>
            <a:ext cx="687161" cy="6858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9" name="Caption 1"/>
          <p:cNvSpPr>
            <a:spLocks noGrp="1"/>
          </p:cNvSpPr>
          <p:nvPr>
            <p:ph type="body" idx="44" hasCustomPrompt="1"/>
          </p:nvPr>
        </p:nvSpPr>
        <p:spPr>
          <a:xfrm>
            <a:off x="1371600" y="2698360"/>
            <a:ext cx="1714501" cy="107353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6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1372294" y="2220646"/>
            <a:ext cx="1713806" cy="3693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6" name="Divider 1"/>
          <p:cNvSpPr/>
          <p:nvPr userDrawn="1"/>
        </p:nvSpPr>
        <p:spPr>
          <a:xfrm>
            <a:off x="1371600" y="20574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571500" y="2057400"/>
            <a:ext cx="687161" cy="6858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2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27224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0" grpId="0"/>
      <p:bldP spid="40" grpId="0" animBg="1"/>
      <p:bldP spid="27" grpId="0"/>
      <p:bldP spid="39" grpId="0" animBg="1"/>
      <p:bldP spid="21" grpId="0"/>
      <p:bldP spid="38" grpId="0" animBg="1"/>
      <p:bldP spid="16" grpId="0"/>
      <p:bldP spid="37" grpId="0" animBg="1"/>
      <p:bldP spid="13" grpId="0"/>
      <p:bldP spid="36" grpId="0" animBg="1"/>
      <p:bldP spid="7" grpId="0"/>
    </p:bldLst>
  </p:timing>
  <p:extLst>
    <p:ext uri="{DCECCB84-F9BA-43D5-87BE-67443E8EF086}">
      <p15:sldGuideLst xmlns:p15="http://schemas.microsoft.com/office/powerpoint/2012/main">
        <p15:guide id="1" orient="horz" pos="2376" userDrawn="1">
          <p15:clr>
            <a:srgbClr val="FBAE40"/>
          </p15:clr>
        </p15:guide>
        <p15:guide id="2" orient="horz" pos="252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w/Image, 3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29" name="Caption 3"/>
          <p:cNvSpPr>
            <a:spLocks noGrp="1"/>
          </p:cNvSpPr>
          <p:nvPr>
            <p:ph type="body" idx="129" hasCustomPrompt="1"/>
          </p:nvPr>
        </p:nvSpPr>
        <p:spPr>
          <a:xfrm>
            <a:off x="6057900" y="4152498"/>
            <a:ext cx="2514600" cy="156250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14" name="Heading 3"/>
          <p:cNvSpPr>
            <a:spLocks noGrp="1"/>
          </p:cNvSpPr>
          <p:nvPr>
            <p:ph type="body" sz="quarter" idx="116" hasCustomPrompt="1"/>
          </p:nvPr>
        </p:nvSpPr>
        <p:spPr>
          <a:xfrm>
            <a:off x="6057900" y="3602737"/>
            <a:ext cx="2514600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5" name="Divider 3"/>
          <p:cNvSpPr/>
          <p:nvPr userDrawn="1"/>
        </p:nvSpPr>
        <p:spPr>
          <a:xfrm>
            <a:off x="6057900" y="3429000"/>
            <a:ext cx="25146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Image 3"/>
          <p:cNvSpPr>
            <a:spLocks noGrp="1"/>
          </p:cNvSpPr>
          <p:nvPr>
            <p:ph type="pic" sz="quarter" idx="117" hasCustomPrompt="1"/>
          </p:nvPr>
        </p:nvSpPr>
        <p:spPr>
          <a:xfrm>
            <a:off x="6853398" y="25146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8" name="Caption 2"/>
          <p:cNvSpPr>
            <a:spLocks noGrp="1"/>
          </p:cNvSpPr>
          <p:nvPr>
            <p:ph type="body" idx="128" hasCustomPrompt="1"/>
          </p:nvPr>
        </p:nvSpPr>
        <p:spPr>
          <a:xfrm>
            <a:off x="3314700" y="4152498"/>
            <a:ext cx="2514600" cy="156250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11" name="Heading 2"/>
          <p:cNvSpPr>
            <a:spLocks noGrp="1"/>
          </p:cNvSpPr>
          <p:nvPr>
            <p:ph type="body" sz="quarter" idx="113" hasCustomPrompt="1"/>
          </p:nvPr>
        </p:nvSpPr>
        <p:spPr>
          <a:xfrm>
            <a:off x="3314700" y="3602737"/>
            <a:ext cx="2514600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4" name="Divider 2"/>
          <p:cNvSpPr/>
          <p:nvPr userDrawn="1"/>
        </p:nvSpPr>
        <p:spPr>
          <a:xfrm>
            <a:off x="3314700" y="3429000"/>
            <a:ext cx="25146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Image 2"/>
          <p:cNvSpPr>
            <a:spLocks noGrp="1"/>
          </p:cNvSpPr>
          <p:nvPr>
            <p:ph type="pic" sz="quarter" idx="114" hasCustomPrompt="1"/>
          </p:nvPr>
        </p:nvSpPr>
        <p:spPr>
          <a:xfrm>
            <a:off x="4112499" y="25146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7" name="Caption 1"/>
          <p:cNvSpPr>
            <a:spLocks noGrp="1"/>
          </p:cNvSpPr>
          <p:nvPr>
            <p:ph type="body" idx="44" hasCustomPrompt="1"/>
          </p:nvPr>
        </p:nvSpPr>
        <p:spPr>
          <a:xfrm>
            <a:off x="571500" y="4152498"/>
            <a:ext cx="2514600" cy="156250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5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571499" y="3602737"/>
            <a:ext cx="2514600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3" name="Divider 1"/>
          <p:cNvSpPr/>
          <p:nvPr userDrawn="1"/>
        </p:nvSpPr>
        <p:spPr>
          <a:xfrm>
            <a:off x="571499" y="3429000"/>
            <a:ext cx="25146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5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1371600" y="25146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8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8677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5" grpId="0"/>
      <p:bldP spid="34" grpId="0" animBg="1"/>
      <p:bldP spid="12" grpId="0"/>
      <p:bldP spid="33" grpId="0" animBg="1"/>
      <p:bldP spid="95" grpId="0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1584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w/Image, 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30" name="Caption 4"/>
          <p:cNvSpPr>
            <a:spLocks noGrp="1"/>
          </p:cNvSpPr>
          <p:nvPr>
            <p:ph type="body" idx="130" hasCustomPrompt="1"/>
          </p:nvPr>
        </p:nvSpPr>
        <p:spPr>
          <a:xfrm>
            <a:off x="6743700" y="4029388"/>
            <a:ext cx="1828800" cy="168561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17" name="Heading 4"/>
          <p:cNvSpPr>
            <a:spLocks noGrp="1"/>
          </p:cNvSpPr>
          <p:nvPr>
            <p:ph type="body" sz="quarter" idx="119" hasCustomPrompt="1"/>
          </p:nvPr>
        </p:nvSpPr>
        <p:spPr>
          <a:xfrm>
            <a:off x="6743700" y="3602737"/>
            <a:ext cx="182880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6" name="Divider 4"/>
          <p:cNvSpPr/>
          <p:nvPr userDrawn="1"/>
        </p:nvSpPr>
        <p:spPr>
          <a:xfrm>
            <a:off x="6743700" y="3429000"/>
            <a:ext cx="18288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Image 4"/>
          <p:cNvSpPr>
            <a:spLocks noGrp="1"/>
          </p:cNvSpPr>
          <p:nvPr>
            <p:ph type="pic" sz="quarter" idx="120" hasCustomPrompt="1"/>
          </p:nvPr>
        </p:nvSpPr>
        <p:spPr>
          <a:xfrm>
            <a:off x="7200900" y="25146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9" name="Caption 3"/>
          <p:cNvSpPr>
            <a:spLocks noGrp="1"/>
          </p:cNvSpPr>
          <p:nvPr>
            <p:ph type="body" idx="129" hasCustomPrompt="1"/>
          </p:nvPr>
        </p:nvSpPr>
        <p:spPr>
          <a:xfrm>
            <a:off x="4686300" y="4029388"/>
            <a:ext cx="1828800" cy="168561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14" name="Heading 3"/>
          <p:cNvSpPr>
            <a:spLocks noGrp="1"/>
          </p:cNvSpPr>
          <p:nvPr>
            <p:ph type="body" sz="quarter" idx="116" hasCustomPrompt="1"/>
          </p:nvPr>
        </p:nvSpPr>
        <p:spPr>
          <a:xfrm>
            <a:off x="4686300" y="3602737"/>
            <a:ext cx="182880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5" name="Divider 3"/>
          <p:cNvSpPr/>
          <p:nvPr userDrawn="1"/>
        </p:nvSpPr>
        <p:spPr>
          <a:xfrm>
            <a:off x="4686300" y="3429000"/>
            <a:ext cx="18288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Image 3"/>
          <p:cNvSpPr>
            <a:spLocks noGrp="1"/>
          </p:cNvSpPr>
          <p:nvPr>
            <p:ph type="pic" sz="quarter" idx="117" hasCustomPrompt="1"/>
          </p:nvPr>
        </p:nvSpPr>
        <p:spPr>
          <a:xfrm>
            <a:off x="5143500" y="25146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8" name="Caption 2"/>
          <p:cNvSpPr>
            <a:spLocks noGrp="1"/>
          </p:cNvSpPr>
          <p:nvPr>
            <p:ph type="body" idx="128" hasCustomPrompt="1"/>
          </p:nvPr>
        </p:nvSpPr>
        <p:spPr>
          <a:xfrm>
            <a:off x="2628900" y="4029388"/>
            <a:ext cx="1828800" cy="168561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11" name="Heading 2"/>
          <p:cNvSpPr>
            <a:spLocks noGrp="1"/>
          </p:cNvSpPr>
          <p:nvPr>
            <p:ph type="body" sz="quarter" idx="113" hasCustomPrompt="1"/>
          </p:nvPr>
        </p:nvSpPr>
        <p:spPr>
          <a:xfrm>
            <a:off x="2628900" y="3602737"/>
            <a:ext cx="182880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4" name="Divider 2"/>
          <p:cNvSpPr/>
          <p:nvPr userDrawn="1"/>
        </p:nvSpPr>
        <p:spPr>
          <a:xfrm>
            <a:off x="2628900" y="3429000"/>
            <a:ext cx="18288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Image 2"/>
          <p:cNvSpPr>
            <a:spLocks noGrp="1"/>
          </p:cNvSpPr>
          <p:nvPr>
            <p:ph type="pic" sz="quarter" idx="114" hasCustomPrompt="1"/>
          </p:nvPr>
        </p:nvSpPr>
        <p:spPr>
          <a:xfrm>
            <a:off x="3086100" y="25146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7" name="Caption 1"/>
          <p:cNvSpPr>
            <a:spLocks noGrp="1"/>
          </p:cNvSpPr>
          <p:nvPr>
            <p:ph type="body" idx="44" hasCustomPrompt="1"/>
          </p:nvPr>
        </p:nvSpPr>
        <p:spPr>
          <a:xfrm>
            <a:off x="571500" y="4029388"/>
            <a:ext cx="1828799" cy="168561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5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571499" y="3602737"/>
            <a:ext cx="1828799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3" name="Divider 1"/>
          <p:cNvSpPr/>
          <p:nvPr userDrawn="1"/>
        </p:nvSpPr>
        <p:spPr>
          <a:xfrm>
            <a:off x="571499" y="3429000"/>
            <a:ext cx="1828799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5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1028700" y="25146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2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81387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8" grpId="0"/>
      <p:bldP spid="35" grpId="0" animBg="1"/>
      <p:bldP spid="15" grpId="0"/>
      <p:bldP spid="34" grpId="0" animBg="1"/>
      <p:bldP spid="12" grpId="0"/>
      <p:bldP spid="33" grpId="0" animBg="1"/>
      <p:bldP spid="95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58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s, 2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pic>
        <p:nvPicPr>
          <p:cNvPr id="38" name="Spirit Burs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498" y="1143000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Spirit Burst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98" y="1143000"/>
            <a:ext cx="27432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Freeform 23"/>
          <p:cNvSpPr/>
          <p:nvPr userDrawn="1"/>
        </p:nvSpPr>
        <p:spPr>
          <a:xfrm>
            <a:off x="4686300" y="2516135"/>
            <a:ext cx="3886200" cy="3198866"/>
          </a:xfrm>
          <a:custGeom>
            <a:avLst/>
            <a:gdLst>
              <a:gd name="connsiteX0" fmla="*/ 0 w 3886200"/>
              <a:gd name="connsiteY0" fmla="*/ 0 h 3198866"/>
              <a:gd name="connsiteX1" fmla="*/ 3886200 w 3886200"/>
              <a:gd name="connsiteY1" fmla="*/ 0 h 3198866"/>
              <a:gd name="connsiteX2" fmla="*/ 3886200 w 3886200"/>
              <a:gd name="connsiteY2" fmla="*/ 2741666 h 3198866"/>
              <a:gd name="connsiteX3" fmla="*/ 3429000 w 3886200"/>
              <a:gd name="connsiteY3" fmla="*/ 3198866 h 3198866"/>
              <a:gd name="connsiteX4" fmla="*/ 0 w 3886200"/>
              <a:gd name="connsiteY4" fmla="*/ 3198866 h 31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6200" h="3198866">
                <a:moveTo>
                  <a:pt x="0" y="0"/>
                </a:moveTo>
                <a:lnTo>
                  <a:pt x="3886200" y="0"/>
                </a:lnTo>
                <a:lnTo>
                  <a:pt x="3886200" y="2741666"/>
                </a:lnTo>
                <a:lnTo>
                  <a:pt x="3429000" y="3198866"/>
                </a:lnTo>
                <a:lnTo>
                  <a:pt x="0" y="319886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5" name="Caption 2"/>
          <p:cNvSpPr>
            <a:spLocks noGrp="1"/>
          </p:cNvSpPr>
          <p:nvPr>
            <p:ph type="body" idx="115" hasCustomPrompt="1"/>
          </p:nvPr>
        </p:nvSpPr>
        <p:spPr>
          <a:xfrm>
            <a:off x="4800600" y="3768568"/>
            <a:ext cx="3657600" cy="182216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47" name="Heading 2"/>
          <p:cNvSpPr>
            <a:spLocks noGrp="1"/>
          </p:cNvSpPr>
          <p:nvPr>
            <p:ph type="body" sz="quarter" idx="116" hasCustomPrompt="1"/>
          </p:nvPr>
        </p:nvSpPr>
        <p:spPr>
          <a:xfrm>
            <a:off x="4800600" y="3235702"/>
            <a:ext cx="3657600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49" name="Divider 2"/>
          <p:cNvSpPr/>
          <p:nvPr userDrawn="1"/>
        </p:nvSpPr>
        <p:spPr>
          <a:xfrm>
            <a:off x="6398498" y="3078859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2" name="Image 2"/>
          <p:cNvSpPr>
            <a:spLocks noGrp="1"/>
          </p:cNvSpPr>
          <p:nvPr>
            <p:ph type="pic" sz="quarter" idx="113" hasCustomPrompt="1"/>
          </p:nvPr>
        </p:nvSpPr>
        <p:spPr>
          <a:xfrm>
            <a:off x="6172200" y="2054577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3" name="Freeform 22"/>
          <p:cNvSpPr/>
          <p:nvPr userDrawn="1"/>
        </p:nvSpPr>
        <p:spPr>
          <a:xfrm>
            <a:off x="571500" y="2516134"/>
            <a:ext cx="3886200" cy="3198866"/>
          </a:xfrm>
          <a:custGeom>
            <a:avLst/>
            <a:gdLst>
              <a:gd name="connsiteX0" fmla="*/ 0 w 3886200"/>
              <a:gd name="connsiteY0" fmla="*/ 0 h 3198866"/>
              <a:gd name="connsiteX1" fmla="*/ 3886200 w 3886200"/>
              <a:gd name="connsiteY1" fmla="*/ 0 h 3198866"/>
              <a:gd name="connsiteX2" fmla="*/ 3886200 w 3886200"/>
              <a:gd name="connsiteY2" fmla="*/ 2741666 h 3198866"/>
              <a:gd name="connsiteX3" fmla="*/ 3429000 w 3886200"/>
              <a:gd name="connsiteY3" fmla="*/ 3198866 h 3198866"/>
              <a:gd name="connsiteX4" fmla="*/ 0 w 3886200"/>
              <a:gd name="connsiteY4" fmla="*/ 3198866 h 31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6200" h="3198866">
                <a:moveTo>
                  <a:pt x="0" y="0"/>
                </a:moveTo>
                <a:lnTo>
                  <a:pt x="3886200" y="0"/>
                </a:lnTo>
                <a:lnTo>
                  <a:pt x="3886200" y="2741666"/>
                </a:lnTo>
                <a:lnTo>
                  <a:pt x="3429000" y="3198866"/>
                </a:lnTo>
                <a:lnTo>
                  <a:pt x="0" y="319886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34" name="Caption 1"/>
          <p:cNvSpPr>
            <a:spLocks noGrp="1"/>
          </p:cNvSpPr>
          <p:nvPr>
            <p:ph type="body" idx="44" hasCustomPrompt="1"/>
          </p:nvPr>
        </p:nvSpPr>
        <p:spPr>
          <a:xfrm>
            <a:off x="685800" y="3768568"/>
            <a:ext cx="3657600" cy="182216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35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685800" y="3235702"/>
            <a:ext cx="3657600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6" name="Divider 1"/>
          <p:cNvSpPr/>
          <p:nvPr userDrawn="1"/>
        </p:nvSpPr>
        <p:spPr>
          <a:xfrm>
            <a:off x="2283698" y="3082111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2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2057400" y="2054577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0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95594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9" grpId="0" animBg="1"/>
      <p:bldP spid="42" grpId="0"/>
      <p:bldP spid="23" grpId="0" animBg="1"/>
      <p:bldP spid="36" grpId="0" animBg="1"/>
      <p:bldP spid="3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Foot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99096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s, 3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pic>
        <p:nvPicPr>
          <p:cNvPr id="38" name="Spirit Burs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143000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Spirit Burst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86" y="1143000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Spirit Burst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72" y="1143000"/>
            <a:ext cx="27432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Freeform 42"/>
          <p:cNvSpPr/>
          <p:nvPr userDrawn="1"/>
        </p:nvSpPr>
        <p:spPr>
          <a:xfrm>
            <a:off x="6057956" y="2516135"/>
            <a:ext cx="2514544" cy="3198866"/>
          </a:xfrm>
          <a:custGeom>
            <a:avLst/>
            <a:gdLst>
              <a:gd name="connsiteX0" fmla="*/ 0 w 2514544"/>
              <a:gd name="connsiteY0" fmla="*/ 0 h 3198866"/>
              <a:gd name="connsiteX1" fmla="*/ 2514544 w 2514544"/>
              <a:gd name="connsiteY1" fmla="*/ 0 h 3198866"/>
              <a:gd name="connsiteX2" fmla="*/ 2514544 w 2514544"/>
              <a:gd name="connsiteY2" fmla="*/ 2741666 h 3198866"/>
              <a:gd name="connsiteX3" fmla="*/ 2057344 w 2514544"/>
              <a:gd name="connsiteY3" fmla="*/ 3198866 h 3198866"/>
              <a:gd name="connsiteX4" fmla="*/ 0 w 2514544"/>
              <a:gd name="connsiteY4" fmla="*/ 3198866 h 31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4544" h="3198866">
                <a:moveTo>
                  <a:pt x="0" y="0"/>
                </a:moveTo>
                <a:lnTo>
                  <a:pt x="2514544" y="0"/>
                </a:lnTo>
                <a:lnTo>
                  <a:pt x="2514544" y="2741666"/>
                </a:lnTo>
                <a:lnTo>
                  <a:pt x="2057344" y="3198866"/>
                </a:lnTo>
                <a:lnTo>
                  <a:pt x="0" y="319886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71" name="Caption 3"/>
          <p:cNvSpPr>
            <a:spLocks noGrp="1"/>
          </p:cNvSpPr>
          <p:nvPr>
            <p:ph type="body" idx="119" hasCustomPrompt="1"/>
          </p:nvPr>
        </p:nvSpPr>
        <p:spPr>
          <a:xfrm>
            <a:off x="6172228" y="3785686"/>
            <a:ext cx="2286000" cy="181958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72" name="Heading 3"/>
          <p:cNvSpPr>
            <a:spLocks noGrp="1"/>
          </p:cNvSpPr>
          <p:nvPr>
            <p:ph type="body" sz="quarter" idx="120" hasCustomPrompt="1"/>
          </p:nvPr>
        </p:nvSpPr>
        <p:spPr>
          <a:xfrm>
            <a:off x="6172228" y="3241408"/>
            <a:ext cx="2286000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50" name="Divider 3"/>
          <p:cNvSpPr/>
          <p:nvPr userDrawn="1"/>
        </p:nvSpPr>
        <p:spPr>
          <a:xfrm>
            <a:off x="7086628" y="3073154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9" name="Image 3"/>
          <p:cNvSpPr>
            <a:spLocks noGrp="1"/>
          </p:cNvSpPr>
          <p:nvPr>
            <p:ph type="pic" sz="quarter" idx="117" hasCustomPrompt="1"/>
          </p:nvPr>
        </p:nvSpPr>
        <p:spPr>
          <a:xfrm>
            <a:off x="6858028" y="2054577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1" name="Freeform 40"/>
          <p:cNvSpPr/>
          <p:nvPr userDrawn="1"/>
        </p:nvSpPr>
        <p:spPr>
          <a:xfrm>
            <a:off x="3314700" y="2516135"/>
            <a:ext cx="2514600" cy="3198866"/>
          </a:xfrm>
          <a:custGeom>
            <a:avLst/>
            <a:gdLst>
              <a:gd name="connsiteX0" fmla="*/ 0 w 2514600"/>
              <a:gd name="connsiteY0" fmla="*/ 0 h 3198866"/>
              <a:gd name="connsiteX1" fmla="*/ 2514600 w 2514600"/>
              <a:gd name="connsiteY1" fmla="*/ 0 h 3198866"/>
              <a:gd name="connsiteX2" fmla="*/ 2514600 w 2514600"/>
              <a:gd name="connsiteY2" fmla="*/ 2741666 h 3198866"/>
              <a:gd name="connsiteX3" fmla="*/ 2057400 w 2514600"/>
              <a:gd name="connsiteY3" fmla="*/ 3198866 h 3198866"/>
              <a:gd name="connsiteX4" fmla="*/ 0 w 2514600"/>
              <a:gd name="connsiteY4" fmla="*/ 3198866 h 31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4600" h="3198866">
                <a:moveTo>
                  <a:pt x="0" y="0"/>
                </a:moveTo>
                <a:lnTo>
                  <a:pt x="2514600" y="0"/>
                </a:lnTo>
                <a:lnTo>
                  <a:pt x="2514600" y="2741666"/>
                </a:lnTo>
                <a:lnTo>
                  <a:pt x="2057400" y="3198866"/>
                </a:lnTo>
                <a:lnTo>
                  <a:pt x="0" y="319886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5" name="Caption 2"/>
          <p:cNvSpPr>
            <a:spLocks noGrp="1"/>
          </p:cNvSpPr>
          <p:nvPr>
            <p:ph type="body" idx="115" hasCustomPrompt="1"/>
          </p:nvPr>
        </p:nvSpPr>
        <p:spPr>
          <a:xfrm>
            <a:off x="3429000" y="3785686"/>
            <a:ext cx="2286000" cy="181958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47" name="Heading 2"/>
          <p:cNvSpPr>
            <a:spLocks noGrp="1"/>
          </p:cNvSpPr>
          <p:nvPr>
            <p:ph type="body" sz="quarter" idx="116" hasCustomPrompt="1"/>
          </p:nvPr>
        </p:nvSpPr>
        <p:spPr>
          <a:xfrm>
            <a:off x="3429000" y="3241408"/>
            <a:ext cx="2286000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49" name="Divider 2"/>
          <p:cNvSpPr/>
          <p:nvPr userDrawn="1"/>
        </p:nvSpPr>
        <p:spPr>
          <a:xfrm>
            <a:off x="4343400" y="307433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2" name="Image 2"/>
          <p:cNvSpPr>
            <a:spLocks noGrp="1"/>
          </p:cNvSpPr>
          <p:nvPr>
            <p:ph type="pic" sz="quarter" idx="113" hasCustomPrompt="1"/>
          </p:nvPr>
        </p:nvSpPr>
        <p:spPr>
          <a:xfrm>
            <a:off x="4114800" y="2054577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9" name="Freeform 38"/>
          <p:cNvSpPr/>
          <p:nvPr userDrawn="1"/>
        </p:nvSpPr>
        <p:spPr>
          <a:xfrm>
            <a:off x="571500" y="2516134"/>
            <a:ext cx="2514600" cy="3198866"/>
          </a:xfrm>
          <a:custGeom>
            <a:avLst/>
            <a:gdLst>
              <a:gd name="connsiteX0" fmla="*/ 0 w 2514600"/>
              <a:gd name="connsiteY0" fmla="*/ 0 h 3198866"/>
              <a:gd name="connsiteX1" fmla="*/ 2514600 w 2514600"/>
              <a:gd name="connsiteY1" fmla="*/ 0 h 3198866"/>
              <a:gd name="connsiteX2" fmla="*/ 2514600 w 2514600"/>
              <a:gd name="connsiteY2" fmla="*/ 2741666 h 3198866"/>
              <a:gd name="connsiteX3" fmla="*/ 2057400 w 2514600"/>
              <a:gd name="connsiteY3" fmla="*/ 3198866 h 3198866"/>
              <a:gd name="connsiteX4" fmla="*/ 0 w 2514600"/>
              <a:gd name="connsiteY4" fmla="*/ 3198866 h 31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4600" h="3198866">
                <a:moveTo>
                  <a:pt x="0" y="0"/>
                </a:moveTo>
                <a:lnTo>
                  <a:pt x="2514600" y="0"/>
                </a:lnTo>
                <a:lnTo>
                  <a:pt x="2514600" y="2741666"/>
                </a:lnTo>
                <a:lnTo>
                  <a:pt x="2057400" y="3198866"/>
                </a:lnTo>
                <a:lnTo>
                  <a:pt x="0" y="319886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34" name="Caption 1"/>
          <p:cNvSpPr>
            <a:spLocks noGrp="1"/>
          </p:cNvSpPr>
          <p:nvPr>
            <p:ph type="body" idx="44" hasCustomPrompt="1"/>
          </p:nvPr>
        </p:nvSpPr>
        <p:spPr>
          <a:xfrm>
            <a:off x="685800" y="3785686"/>
            <a:ext cx="2286000" cy="181958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35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685800" y="3241408"/>
            <a:ext cx="2286000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6" name="Divider 1"/>
          <p:cNvSpPr/>
          <p:nvPr userDrawn="1"/>
        </p:nvSpPr>
        <p:spPr>
          <a:xfrm>
            <a:off x="1600200" y="307433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2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1371600" y="2054577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7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06225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0" grpId="0" animBg="1"/>
      <p:bldP spid="69" grpId="0"/>
      <p:bldP spid="41" grpId="0" animBg="1"/>
      <p:bldP spid="49" grpId="0" animBg="1"/>
      <p:bldP spid="42" grpId="0"/>
      <p:bldP spid="39" grpId="0" animBg="1"/>
      <p:bldP spid="36" grpId="0" animBg="1"/>
      <p:bldP spid="32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s, 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pic>
        <p:nvPicPr>
          <p:cNvPr id="39" name="Spirit Burs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928" y="1143000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Spirit Burs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043" y="1143000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Spirit Burst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158" y="1143000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Spirit Burst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3" y="1143000"/>
            <a:ext cx="27432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Diagonal 4"/>
          <p:cNvSpPr/>
          <p:nvPr userDrawn="1"/>
        </p:nvSpPr>
        <p:spPr>
          <a:xfrm>
            <a:off x="6752412" y="2516135"/>
            <a:ext cx="1828744" cy="3198866"/>
          </a:xfrm>
          <a:custGeom>
            <a:avLst/>
            <a:gdLst>
              <a:gd name="connsiteX0" fmla="*/ 0 w 1828744"/>
              <a:gd name="connsiteY0" fmla="*/ 0 h 3198866"/>
              <a:gd name="connsiteX1" fmla="*/ 1828744 w 1828744"/>
              <a:gd name="connsiteY1" fmla="*/ 0 h 3198866"/>
              <a:gd name="connsiteX2" fmla="*/ 1828744 w 1828744"/>
              <a:gd name="connsiteY2" fmla="*/ 2741666 h 3198866"/>
              <a:gd name="connsiteX3" fmla="*/ 1371544 w 1828744"/>
              <a:gd name="connsiteY3" fmla="*/ 3198866 h 3198866"/>
              <a:gd name="connsiteX4" fmla="*/ 0 w 1828744"/>
              <a:gd name="connsiteY4" fmla="*/ 3198866 h 31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744" h="3198866">
                <a:moveTo>
                  <a:pt x="0" y="0"/>
                </a:moveTo>
                <a:lnTo>
                  <a:pt x="1828744" y="0"/>
                </a:lnTo>
                <a:lnTo>
                  <a:pt x="1828744" y="2741666"/>
                </a:lnTo>
                <a:lnTo>
                  <a:pt x="1371544" y="3198866"/>
                </a:lnTo>
                <a:lnTo>
                  <a:pt x="0" y="319886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3" name="Caption 4"/>
          <p:cNvSpPr>
            <a:spLocks noGrp="1"/>
          </p:cNvSpPr>
          <p:nvPr>
            <p:ph type="body" idx="124" hasCustomPrompt="1"/>
          </p:nvPr>
        </p:nvSpPr>
        <p:spPr>
          <a:xfrm>
            <a:off x="6866684" y="3675317"/>
            <a:ext cx="1600200" cy="192154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44" name="Heading 4"/>
          <p:cNvSpPr>
            <a:spLocks noGrp="1"/>
          </p:cNvSpPr>
          <p:nvPr>
            <p:ph type="body" sz="quarter" idx="125" hasCustomPrompt="1"/>
          </p:nvPr>
        </p:nvSpPr>
        <p:spPr>
          <a:xfrm>
            <a:off x="6866684" y="3254150"/>
            <a:ext cx="160020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48" name="Divider 4"/>
          <p:cNvSpPr/>
          <p:nvPr userDrawn="1"/>
        </p:nvSpPr>
        <p:spPr>
          <a:xfrm>
            <a:off x="7437197" y="3085896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3" name="Image 4"/>
          <p:cNvSpPr>
            <a:spLocks noGrp="1"/>
          </p:cNvSpPr>
          <p:nvPr>
            <p:ph type="pic" sz="quarter" idx="126" hasCustomPrompt="1"/>
          </p:nvPr>
        </p:nvSpPr>
        <p:spPr>
          <a:xfrm>
            <a:off x="7200900" y="2054577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61" name="Diagonal 3"/>
          <p:cNvSpPr/>
          <p:nvPr userDrawn="1"/>
        </p:nvSpPr>
        <p:spPr>
          <a:xfrm>
            <a:off x="4686356" y="2516135"/>
            <a:ext cx="1828744" cy="3198866"/>
          </a:xfrm>
          <a:custGeom>
            <a:avLst/>
            <a:gdLst>
              <a:gd name="connsiteX0" fmla="*/ 0 w 1828744"/>
              <a:gd name="connsiteY0" fmla="*/ 0 h 3198866"/>
              <a:gd name="connsiteX1" fmla="*/ 1828744 w 1828744"/>
              <a:gd name="connsiteY1" fmla="*/ 0 h 3198866"/>
              <a:gd name="connsiteX2" fmla="*/ 1828744 w 1828744"/>
              <a:gd name="connsiteY2" fmla="*/ 2741666 h 3198866"/>
              <a:gd name="connsiteX3" fmla="*/ 1371544 w 1828744"/>
              <a:gd name="connsiteY3" fmla="*/ 3198866 h 3198866"/>
              <a:gd name="connsiteX4" fmla="*/ 0 w 1828744"/>
              <a:gd name="connsiteY4" fmla="*/ 3198866 h 31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744" h="3198866">
                <a:moveTo>
                  <a:pt x="0" y="0"/>
                </a:moveTo>
                <a:lnTo>
                  <a:pt x="1828744" y="0"/>
                </a:lnTo>
                <a:lnTo>
                  <a:pt x="1828744" y="2741666"/>
                </a:lnTo>
                <a:lnTo>
                  <a:pt x="1371544" y="3198866"/>
                </a:lnTo>
                <a:lnTo>
                  <a:pt x="0" y="319886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71" name="Caption 3"/>
          <p:cNvSpPr>
            <a:spLocks noGrp="1"/>
          </p:cNvSpPr>
          <p:nvPr>
            <p:ph type="body" idx="119" hasCustomPrompt="1"/>
          </p:nvPr>
        </p:nvSpPr>
        <p:spPr>
          <a:xfrm>
            <a:off x="4800628" y="3675317"/>
            <a:ext cx="1600200" cy="192154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72" name="Heading 3"/>
          <p:cNvSpPr>
            <a:spLocks noGrp="1"/>
          </p:cNvSpPr>
          <p:nvPr>
            <p:ph type="body" sz="quarter" idx="120" hasCustomPrompt="1"/>
          </p:nvPr>
        </p:nvSpPr>
        <p:spPr>
          <a:xfrm>
            <a:off x="4800628" y="3254150"/>
            <a:ext cx="160020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50" name="Divider 3"/>
          <p:cNvSpPr/>
          <p:nvPr userDrawn="1"/>
        </p:nvSpPr>
        <p:spPr>
          <a:xfrm>
            <a:off x="5369830" y="3085896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9" name="Image 3"/>
          <p:cNvSpPr>
            <a:spLocks noGrp="1"/>
          </p:cNvSpPr>
          <p:nvPr>
            <p:ph type="pic" sz="quarter" idx="117" hasCustomPrompt="1"/>
          </p:nvPr>
        </p:nvSpPr>
        <p:spPr>
          <a:xfrm>
            <a:off x="5143500" y="2054577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60" name="Diagonal 2"/>
          <p:cNvSpPr/>
          <p:nvPr userDrawn="1"/>
        </p:nvSpPr>
        <p:spPr>
          <a:xfrm>
            <a:off x="2635971" y="2511777"/>
            <a:ext cx="1829565" cy="3198866"/>
          </a:xfrm>
          <a:custGeom>
            <a:avLst/>
            <a:gdLst>
              <a:gd name="connsiteX0" fmla="*/ 0 w 1829565"/>
              <a:gd name="connsiteY0" fmla="*/ 0 h 3198866"/>
              <a:gd name="connsiteX1" fmla="*/ 1829565 w 1829565"/>
              <a:gd name="connsiteY1" fmla="*/ 0 h 3198866"/>
              <a:gd name="connsiteX2" fmla="*/ 1829565 w 1829565"/>
              <a:gd name="connsiteY2" fmla="*/ 2741666 h 3198866"/>
              <a:gd name="connsiteX3" fmla="*/ 1372365 w 1829565"/>
              <a:gd name="connsiteY3" fmla="*/ 3198866 h 3198866"/>
              <a:gd name="connsiteX4" fmla="*/ 0 w 1829565"/>
              <a:gd name="connsiteY4" fmla="*/ 3198866 h 31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565" h="3198866">
                <a:moveTo>
                  <a:pt x="0" y="0"/>
                </a:moveTo>
                <a:lnTo>
                  <a:pt x="1829565" y="0"/>
                </a:lnTo>
                <a:lnTo>
                  <a:pt x="1829565" y="2741666"/>
                </a:lnTo>
                <a:lnTo>
                  <a:pt x="1372365" y="3198866"/>
                </a:lnTo>
                <a:lnTo>
                  <a:pt x="0" y="319886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5" name="Caption 2"/>
          <p:cNvSpPr>
            <a:spLocks noGrp="1"/>
          </p:cNvSpPr>
          <p:nvPr>
            <p:ph type="body" idx="115" hasCustomPrompt="1"/>
          </p:nvPr>
        </p:nvSpPr>
        <p:spPr>
          <a:xfrm>
            <a:off x="2750486" y="3675317"/>
            <a:ext cx="1600200" cy="192154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47" name="Heading 2"/>
          <p:cNvSpPr>
            <a:spLocks noGrp="1"/>
          </p:cNvSpPr>
          <p:nvPr>
            <p:ph type="body" sz="quarter" idx="116" hasCustomPrompt="1"/>
          </p:nvPr>
        </p:nvSpPr>
        <p:spPr>
          <a:xfrm>
            <a:off x="2750486" y="3254150"/>
            <a:ext cx="160020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49" name="Divider 2"/>
          <p:cNvSpPr/>
          <p:nvPr userDrawn="1"/>
        </p:nvSpPr>
        <p:spPr>
          <a:xfrm>
            <a:off x="3314728" y="3087074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2" name="Image 2"/>
          <p:cNvSpPr>
            <a:spLocks noGrp="1"/>
          </p:cNvSpPr>
          <p:nvPr>
            <p:ph type="pic" sz="quarter" idx="113" hasCustomPrompt="1"/>
          </p:nvPr>
        </p:nvSpPr>
        <p:spPr>
          <a:xfrm>
            <a:off x="3086128" y="2054577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9" name="Diagonal 1"/>
          <p:cNvSpPr/>
          <p:nvPr userDrawn="1"/>
        </p:nvSpPr>
        <p:spPr>
          <a:xfrm>
            <a:off x="571500" y="2516134"/>
            <a:ext cx="1828800" cy="3198866"/>
          </a:xfrm>
          <a:custGeom>
            <a:avLst/>
            <a:gdLst>
              <a:gd name="connsiteX0" fmla="*/ 0 w 1828800"/>
              <a:gd name="connsiteY0" fmla="*/ 0 h 3198866"/>
              <a:gd name="connsiteX1" fmla="*/ 1828800 w 1828800"/>
              <a:gd name="connsiteY1" fmla="*/ 0 h 3198866"/>
              <a:gd name="connsiteX2" fmla="*/ 1828800 w 1828800"/>
              <a:gd name="connsiteY2" fmla="*/ 2741666 h 3198866"/>
              <a:gd name="connsiteX3" fmla="*/ 1371600 w 1828800"/>
              <a:gd name="connsiteY3" fmla="*/ 3198866 h 3198866"/>
              <a:gd name="connsiteX4" fmla="*/ 0 w 1828800"/>
              <a:gd name="connsiteY4" fmla="*/ 3198866 h 31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3198866">
                <a:moveTo>
                  <a:pt x="0" y="0"/>
                </a:moveTo>
                <a:lnTo>
                  <a:pt x="1828800" y="0"/>
                </a:lnTo>
                <a:lnTo>
                  <a:pt x="1828800" y="2741666"/>
                </a:lnTo>
                <a:lnTo>
                  <a:pt x="1371600" y="3198866"/>
                </a:lnTo>
                <a:lnTo>
                  <a:pt x="0" y="319886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34" name="Caption 1"/>
          <p:cNvSpPr>
            <a:spLocks noGrp="1"/>
          </p:cNvSpPr>
          <p:nvPr>
            <p:ph type="body" idx="44" hasCustomPrompt="1"/>
          </p:nvPr>
        </p:nvSpPr>
        <p:spPr>
          <a:xfrm>
            <a:off x="685800" y="3675317"/>
            <a:ext cx="1600200" cy="192154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35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685800" y="3254150"/>
            <a:ext cx="160020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6" name="Divider 1"/>
          <p:cNvSpPr/>
          <p:nvPr userDrawn="1"/>
        </p:nvSpPr>
        <p:spPr>
          <a:xfrm>
            <a:off x="1257273" y="3087074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2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1028701" y="2054577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1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74328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48" grpId="0" animBg="1"/>
      <p:bldP spid="53" grpId="0"/>
      <p:bldP spid="61" grpId="0" animBg="1"/>
      <p:bldP spid="50" grpId="0" animBg="1"/>
      <p:bldP spid="69" grpId="0"/>
      <p:bldP spid="60" grpId="0" animBg="1"/>
      <p:bldP spid="49" grpId="0" animBg="1"/>
      <p:bldP spid="42" grpId="0"/>
      <p:bldP spid="59" grpId="0" animBg="1"/>
      <p:bldP spid="36" grpId="0" animBg="1"/>
      <p:bldP spid="32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tlight, 2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26" name="Caption 2"/>
          <p:cNvSpPr>
            <a:spLocks noGrp="1"/>
          </p:cNvSpPr>
          <p:nvPr>
            <p:ph type="body" idx="115" hasCustomPrompt="1"/>
          </p:nvPr>
        </p:nvSpPr>
        <p:spPr>
          <a:xfrm>
            <a:off x="4686300" y="4143349"/>
            <a:ext cx="3886200" cy="157165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27" name="Heading 2"/>
          <p:cNvSpPr>
            <a:spLocks noGrp="1"/>
          </p:cNvSpPr>
          <p:nvPr>
            <p:ph type="body" sz="quarter" idx="116" hasCustomPrompt="1"/>
          </p:nvPr>
        </p:nvSpPr>
        <p:spPr>
          <a:xfrm>
            <a:off x="4686300" y="3598162"/>
            <a:ext cx="38862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7" name="Divider 2"/>
          <p:cNvSpPr/>
          <p:nvPr userDrawn="1"/>
        </p:nvSpPr>
        <p:spPr>
          <a:xfrm>
            <a:off x="6400800" y="342899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4" name="Image 2"/>
          <p:cNvSpPr>
            <a:spLocks noGrp="1"/>
          </p:cNvSpPr>
          <p:nvPr>
            <p:ph type="pic" sz="quarter" idx="113" hasCustomPrompt="1"/>
          </p:nvPr>
        </p:nvSpPr>
        <p:spPr>
          <a:xfrm>
            <a:off x="6172200" y="2400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2" name="Caption 1"/>
          <p:cNvSpPr>
            <a:spLocks noGrp="1"/>
          </p:cNvSpPr>
          <p:nvPr>
            <p:ph type="body" idx="44" hasCustomPrompt="1"/>
          </p:nvPr>
        </p:nvSpPr>
        <p:spPr>
          <a:xfrm>
            <a:off x="571498" y="4143349"/>
            <a:ext cx="3886202" cy="157165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23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571498" y="3598162"/>
            <a:ext cx="388620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6" name="Divider 1"/>
          <p:cNvSpPr/>
          <p:nvPr userDrawn="1"/>
        </p:nvSpPr>
        <p:spPr>
          <a:xfrm>
            <a:off x="2285999" y="342899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5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2057399" y="2400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4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53204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4" grpId="0"/>
      <p:bldP spid="36" grpId="0" animBg="1"/>
      <p:bldP spid="95" grpId="0"/>
    </p:bldLst>
  </p:timing>
  <p:extLst>
    <p:ext uri="{DCECCB84-F9BA-43D5-87BE-67443E8EF086}">
      <p15:sldGuideLst xmlns:p15="http://schemas.microsoft.com/office/powerpoint/2012/main">
        <p15:guide id="1" orient="horz" pos="2088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tlight, 3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30" name="Caption 3"/>
          <p:cNvSpPr>
            <a:spLocks noGrp="1"/>
          </p:cNvSpPr>
          <p:nvPr>
            <p:ph type="body" idx="119" hasCustomPrompt="1"/>
          </p:nvPr>
        </p:nvSpPr>
        <p:spPr>
          <a:xfrm>
            <a:off x="6057900" y="4143349"/>
            <a:ext cx="2519205" cy="157165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31" name="Heading 3"/>
          <p:cNvSpPr>
            <a:spLocks noGrp="1"/>
          </p:cNvSpPr>
          <p:nvPr>
            <p:ph type="body" sz="quarter" idx="120" hasCustomPrompt="1"/>
          </p:nvPr>
        </p:nvSpPr>
        <p:spPr>
          <a:xfrm>
            <a:off x="6057900" y="3598162"/>
            <a:ext cx="2519205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8" name="Divider 3"/>
          <p:cNvSpPr/>
          <p:nvPr userDrawn="1"/>
        </p:nvSpPr>
        <p:spPr>
          <a:xfrm>
            <a:off x="7088902" y="342899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8" name="Image 3"/>
          <p:cNvSpPr>
            <a:spLocks noGrp="1"/>
          </p:cNvSpPr>
          <p:nvPr>
            <p:ph type="pic" sz="quarter" idx="117" hasCustomPrompt="1"/>
          </p:nvPr>
        </p:nvSpPr>
        <p:spPr>
          <a:xfrm>
            <a:off x="6860302" y="2400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6" name="Caption 2"/>
          <p:cNvSpPr>
            <a:spLocks noGrp="1"/>
          </p:cNvSpPr>
          <p:nvPr>
            <p:ph type="body" idx="115" hasCustomPrompt="1"/>
          </p:nvPr>
        </p:nvSpPr>
        <p:spPr>
          <a:xfrm>
            <a:off x="3314700" y="4143349"/>
            <a:ext cx="2514599" cy="157165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27" name="Heading 2"/>
          <p:cNvSpPr>
            <a:spLocks noGrp="1"/>
          </p:cNvSpPr>
          <p:nvPr>
            <p:ph type="body" sz="quarter" idx="116" hasCustomPrompt="1"/>
          </p:nvPr>
        </p:nvSpPr>
        <p:spPr>
          <a:xfrm>
            <a:off x="3314700" y="3598162"/>
            <a:ext cx="2514599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7" name="Divider 2"/>
          <p:cNvSpPr/>
          <p:nvPr userDrawn="1"/>
        </p:nvSpPr>
        <p:spPr>
          <a:xfrm>
            <a:off x="4343399" y="342899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4" name="Image 2"/>
          <p:cNvSpPr>
            <a:spLocks noGrp="1"/>
          </p:cNvSpPr>
          <p:nvPr>
            <p:ph type="pic" sz="quarter" idx="113" hasCustomPrompt="1"/>
          </p:nvPr>
        </p:nvSpPr>
        <p:spPr>
          <a:xfrm>
            <a:off x="4114799" y="2400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2" name="Caption 1"/>
          <p:cNvSpPr>
            <a:spLocks noGrp="1"/>
          </p:cNvSpPr>
          <p:nvPr>
            <p:ph type="body" idx="44" hasCustomPrompt="1"/>
          </p:nvPr>
        </p:nvSpPr>
        <p:spPr>
          <a:xfrm>
            <a:off x="571498" y="4143349"/>
            <a:ext cx="2514601" cy="157165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23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571498" y="3598162"/>
            <a:ext cx="2514601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6" name="Divider 1"/>
          <p:cNvSpPr/>
          <p:nvPr userDrawn="1"/>
        </p:nvSpPr>
        <p:spPr>
          <a:xfrm>
            <a:off x="1600198" y="342899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5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1371598" y="2400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8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51952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8" grpId="0"/>
      <p:bldP spid="37" grpId="0" animBg="1"/>
      <p:bldP spid="24" grpId="0"/>
      <p:bldP spid="36" grpId="0" animBg="1"/>
      <p:bldP spid="95" grpId="0"/>
    </p:bldLst>
  </p:timing>
  <p:extLst>
    <p:ext uri="{DCECCB84-F9BA-43D5-87BE-67443E8EF086}">
      <p15:sldGuideLst xmlns:p15="http://schemas.microsoft.com/office/powerpoint/2012/main">
        <p15:guide id="1" orient="horz" pos="2088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tlight, 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34" name="Caption 4"/>
          <p:cNvSpPr>
            <a:spLocks noGrp="1"/>
          </p:cNvSpPr>
          <p:nvPr>
            <p:ph type="body" idx="123" hasCustomPrompt="1"/>
          </p:nvPr>
        </p:nvSpPr>
        <p:spPr>
          <a:xfrm>
            <a:off x="6743699" y="4020239"/>
            <a:ext cx="1828802" cy="169476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35" name="Heading 4"/>
          <p:cNvSpPr>
            <a:spLocks noGrp="1"/>
          </p:cNvSpPr>
          <p:nvPr>
            <p:ph type="body" sz="quarter" idx="124" hasCustomPrompt="1"/>
          </p:nvPr>
        </p:nvSpPr>
        <p:spPr>
          <a:xfrm>
            <a:off x="6743699" y="3598162"/>
            <a:ext cx="1828802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9" name="Divider 4"/>
          <p:cNvSpPr/>
          <p:nvPr userDrawn="1"/>
        </p:nvSpPr>
        <p:spPr>
          <a:xfrm>
            <a:off x="7429500" y="342899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2" name="Image 4"/>
          <p:cNvSpPr>
            <a:spLocks noGrp="1"/>
          </p:cNvSpPr>
          <p:nvPr>
            <p:ph type="pic" sz="quarter" idx="121" hasCustomPrompt="1"/>
          </p:nvPr>
        </p:nvSpPr>
        <p:spPr>
          <a:xfrm>
            <a:off x="7200900" y="2400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0" name="Caption 3"/>
          <p:cNvSpPr>
            <a:spLocks noGrp="1"/>
          </p:cNvSpPr>
          <p:nvPr>
            <p:ph type="body" idx="119" hasCustomPrompt="1"/>
          </p:nvPr>
        </p:nvSpPr>
        <p:spPr>
          <a:xfrm>
            <a:off x="4686299" y="4020239"/>
            <a:ext cx="1828802" cy="169476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31" name="Heading 3"/>
          <p:cNvSpPr>
            <a:spLocks noGrp="1"/>
          </p:cNvSpPr>
          <p:nvPr>
            <p:ph type="body" sz="quarter" idx="120" hasCustomPrompt="1"/>
          </p:nvPr>
        </p:nvSpPr>
        <p:spPr>
          <a:xfrm>
            <a:off x="4686299" y="3598162"/>
            <a:ext cx="1828802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8" name="Divider 3"/>
          <p:cNvSpPr/>
          <p:nvPr userDrawn="1"/>
        </p:nvSpPr>
        <p:spPr>
          <a:xfrm>
            <a:off x="5372100" y="342899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8" name="Image 3"/>
          <p:cNvSpPr>
            <a:spLocks noGrp="1"/>
          </p:cNvSpPr>
          <p:nvPr>
            <p:ph type="pic" sz="quarter" idx="117" hasCustomPrompt="1"/>
          </p:nvPr>
        </p:nvSpPr>
        <p:spPr>
          <a:xfrm>
            <a:off x="5143500" y="2400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6" name="Caption 2"/>
          <p:cNvSpPr>
            <a:spLocks noGrp="1"/>
          </p:cNvSpPr>
          <p:nvPr>
            <p:ph type="body" idx="115" hasCustomPrompt="1"/>
          </p:nvPr>
        </p:nvSpPr>
        <p:spPr>
          <a:xfrm>
            <a:off x="2628899" y="4020239"/>
            <a:ext cx="1828802" cy="169476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27" name="Heading 2"/>
          <p:cNvSpPr>
            <a:spLocks noGrp="1"/>
          </p:cNvSpPr>
          <p:nvPr>
            <p:ph type="body" sz="quarter" idx="116" hasCustomPrompt="1"/>
          </p:nvPr>
        </p:nvSpPr>
        <p:spPr>
          <a:xfrm>
            <a:off x="2628899" y="3598162"/>
            <a:ext cx="1828802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7" name="Divider 2"/>
          <p:cNvSpPr/>
          <p:nvPr userDrawn="1"/>
        </p:nvSpPr>
        <p:spPr>
          <a:xfrm>
            <a:off x="3314700" y="342899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4" name="Image 2"/>
          <p:cNvSpPr>
            <a:spLocks noGrp="1"/>
          </p:cNvSpPr>
          <p:nvPr>
            <p:ph type="pic" sz="quarter" idx="113" hasCustomPrompt="1"/>
          </p:nvPr>
        </p:nvSpPr>
        <p:spPr>
          <a:xfrm>
            <a:off x="3086100" y="2400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2" name="Caption 1"/>
          <p:cNvSpPr>
            <a:spLocks noGrp="1"/>
          </p:cNvSpPr>
          <p:nvPr>
            <p:ph type="body" idx="44" hasCustomPrompt="1"/>
          </p:nvPr>
        </p:nvSpPr>
        <p:spPr>
          <a:xfrm>
            <a:off x="571499" y="4020239"/>
            <a:ext cx="1828802" cy="169476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23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571499" y="3598162"/>
            <a:ext cx="1828802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6" name="Divider 1"/>
          <p:cNvSpPr/>
          <p:nvPr userDrawn="1"/>
        </p:nvSpPr>
        <p:spPr>
          <a:xfrm>
            <a:off x="1257300" y="342899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5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1028700" y="2400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5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45784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2" grpId="0"/>
      <p:bldP spid="38" grpId="0" animBg="1"/>
      <p:bldP spid="28" grpId="0"/>
      <p:bldP spid="37" grpId="0" animBg="1"/>
      <p:bldP spid="24" grpId="0"/>
      <p:bldP spid="36" grpId="0" animBg="1"/>
      <p:bldP spid="95" grpId="0"/>
    </p:bldLst>
  </p:timing>
  <p:extLst>
    <p:ext uri="{DCECCB84-F9BA-43D5-87BE-67443E8EF086}">
      <p15:sldGuideLst xmlns:p15="http://schemas.microsoft.com/office/powerpoint/2012/main">
        <p15:guide id="1" orient="horz" pos="2088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tlight, 12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1" name="Heading 12"/>
          <p:cNvSpPr>
            <a:spLocks noGrp="1"/>
          </p:cNvSpPr>
          <p:nvPr>
            <p:ph type="body" sz="quarter" idx="150" hasCustomPrompt="1"/>
          </p:nvPr>
        </p:nvSpPr>
        <p:spPr>
          <a:xfrm>
            <a:off x="7429499" y="5198364"/>
            <a:ext cx="1143002" cy="5166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80" name="Divider 12"/>
          <p:cNvSpPr/>
          <p:nvPr userDrawn="1"/>
        </p:nvSpPr>
        <p:spPr>
          <a:xfrm>
            <a:off x="7780453" y="50292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9" name="Image 12"/>
          <p:cNvSpPr>
            <a:spLocks noGrp="1"/>
          </p:cNvSpPr>
          <p:nvPr>
            <p:ph type="pic" sz="quarter" idx="148" hasCustomPrompt="1"/>
          </p:nvPr>
        </p:nvSpPr>
        <p:spPr>
          <a:xfrm>
            <a:off x="7543799" y="40005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66" name="Heading 11"/>
          <p:cNvSpPr>
            <a:spLocks noGrp="1"/>
          </p:cNvSpPr>
          <p:nvPr>
            <p:ph type="body" sz="quarter" idx="147" hasCustomPrompt="1"/>
          </p:nvPr>
        </p:nvSpPr>
        <p:spPr>
          <a:xfrm>
            <a:off x="6057900" y="5198364"/>
            <a:ext cx="1143002" cy="5166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79" name="Divider 11"/>
          <p:cNvSpPr/>
          <p:nvPr userDrawn="1"/>
        </p:nvSpPr>
        <p:spPr>
          <a:xfrm>
            <a:off x="6408853" y="50292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4" name="Image 11"/>
          <p:cNvSpPr>
            <a:spLocks noGrp="1"/>
          </p:cNvSpPr>
          <p:nvPr>
            <p:ph type="pic" sz="quarter" idx="145" hasCustomPrompt="1"/>
          </p:nvPr>
        </p:nvSpPr>
        <p:spPr>
          <a:xfrm>
            <a:off x="6172199" y="40005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63" name="Heading 10"/>
          <p:cNvSpPr>
            <a:spLocks noGrp="1"/>
          </p:cNvSpPr>
          <p:nvPr>
            <p:ph type="body" sz="quarter" idx="144" hasCustomPrompt="1"/>
          </p:nvPr>
        </p:nvSpPr>
        <p:spPr>
          <a:xfrm>
            <a:off x="4686300" y="5198364"/>
            <a:ext cx="1143002" cy="5166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78" name="Divider 10"/>
          <p:cNvSpPr/>
          <p:nvPr userDrawn="1"/>
        </p:nvSpPr>
        <p:spPr>
          <a:xfrm>
            <a:off x="5037254" y="50292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1" name="Image 10"/>
          <p:cNvSpPr>
            <a:spLocks noGrp="1"/>
          </p:cNvSpPr>
          <p:nvPr>
            <p:ph type="pic" sz="quarter" idx="142" hasCustomPrompt="1"/>
          </p:nvPr>
        </p:nvSpPr>
        <p:spPr>
          <a:xfrm>
            <a:off x="4800600" y="40005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60" name="Heading 9"/>
          <p:cNvSpPr>
            <a:spLocks noGrp="1"/>
          </p:cNvSpPr>
          <p:nvPr>
            <p:ph type="body" sz="quarter" idx="141" hasCustomPrompt="1"/>
          </p:nvPr>
        </p:nvSpPr>
        <p:spPr>
          <a:xfrm>
            <a:off x="3314700" y="5198364"/>
            <a:ext cx="1143002" cy="5166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77" name="Divider 9"/>
          <p:cNvSpPr/>
          <p:nvPr userDrawn="1"/>
        </p:nvSpPr>
        <p:spPr>
          <a:xfrm>
            <a:off x="3665654" y="50292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8" name="Image 9"/>
          <p:cNvSpPr>
            <a:spLocks noGrp="1"/>
          </p:cNvSpPr>
          <p:nvPr>
            <p:ph type="pic" sz="quarter" idx="139" hasCustomPrompt="1"/>
          </p:nvPr>
        </p:nvSpPr>
        <p:spPr>
          <a:xfrm>
            <a:off x="3429000" y="40005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7" name="Heading 8"/>
          <p:cNvSpPr>
            <a:spLocks noGrp="1"/>
          </p:cNvSpPr>
          <p:nvPr>
            <p:ph type="body" sz="quarter" idx="138" hasCustomPrompt="1"/>
          </p:nvPr>
        </p:nvSpPr>
        <p:spPr>
          <a:xfrm>
            <a:off x="1943100" y="5198364"/>
            <a:ext cx="1143002" cy="5166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76" name="Divider 8"/>
          <p:cNvSpPr/>
          <p:nvPr userDrawn="1"/>
        </p:nvSpPr>
        <p:spPr>
          <a:xfrm>
            <a:off x="2294054" y="50292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5" name="Image 8"/>
          <p:cNvSpPr>
            <a:spLocks noGrp="1"/>
          </p:cNvSpPr>
          <p:nvPr>
            <p:ph type="pic" sz="quarter" idx="136" hasCustomPrompt="1"/>
          </p:nvPr>
        </p:nvSpPr>
        <p:spPr>
          <a:xfrm>
            <a:off x="2057400" y="40005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4" name="Heading 7"/>
          <p:cNvSpPr>
            <a:spLocks noGrp="1"/>
          </p:cNvSpPr>
          <p:nvPr>
            <p:ph type="body" sz="quarter" idx="135" hasCustomPrompt="1"/>
          </p:nvPr>
        </p:nvSpPr>
        <p:spPr>
          <a:xfrm>
            <a:off x="571500" y="5198364"/>
            <a:ext cx="1143002" cy="5166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75" name="Divider 7"/>
          <p:cNvSpPr/>
          <p:nvPr userDrawn="1"/>
        </p:nvSpPr>
        <p:spPr>
          <a:xfrm>
            <a:off x="922453" y="50292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2" name="Image 7"/>
          <p:cNvSpPr>
            <a:spLocks noGrp="1"/>
          </p:cNvSpPr>
          <p:nvPr>
            <p:ph type="pic" sz="quarter" idx="133" hasCustomPrompt="1"/>
          </p:nvPr>
        </p:nvSpPr>
        <p:spPr>
          <a:xfrm>
            <a:off x="685799" y="40005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68" name="Heading 6"/>
          <p:cNvSpPr>
            <a:spLocks noGrp="1"/>
          </p:cNvSpPr>
          <p:nvPr>
            <p:ph type="body" sz="quarter" idx="132" hasCustomPrompt="1"/>
          </p:nvPr>
        </p:nvSpPr>
        <p:spPr>
          <a:xfrm>
            <a:off x="7429500" y="3259686"/>
            <a:ext cx="1143000" cy="5122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74" name="Divider 6"/>
          <p:cNvSpPr/>
          <p:nvPr userDrawn="1"/>
        </p:nvSpPr>
        <p:spPr>
          <a:xfrm>
            <a:off x="7780453" y="30906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7" name="Image 6"/>
          <p:cNvSpPr>
            <a:spLocks noGrp="1"/>
          </p:cNvSpPr>
          <p:nvPr>
            <p:ph type="pic" sz="quarter" idx="129" hasCustomPrompt="1"/>
          </p:nvPr>
        </p:nvSpPr>
        <p:spPr>
          <a:xfrm>
            <a:off x="7543799" y="2057399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5" name="Heading 5"/>
          <p:cNvSpPr>
            <a:spLocks noGrp="1"/>
          </p:cNvSpPr>
          <p:nvPr>
            <p:ph type="body" sz="quarter" idx="128" hasCustomPrompt="1"/>
          </p:nvPr>
        </p:nvSpPr>
        <p:spPr>
          <a:xfrm>
            <a:off x="6057901" y="3259686"/>
            <a:ext cx="1143000" cy="5122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73" name="Divider 5"/>
          <p:cNvSpPr/>
          <p:nvPr userDrawn="1"/>
        </p:nvSpPr>
        <p:spPr>
          <a:xfrm>
            <a:off x="6408853" y="30906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2" name="Image 5"/>
          <p:cNvSpPr>
            <a:spLocks noGrp="1"/>
          </p:cNvSpPr>
          <p:nvPr>
            <p:ph type="pic" sz="quarter" idx="125" hasCustomPrompt="1"/>
          </p:nvPr>
        </p:nvSpPr>
        <p:spPr>
          <a:xfrm>
            <a:off x="6172199" y="2057399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1" name="Heading 4"/>
          <p:cNvSpPr>
            <a:spLocks noGrp="1"/>
          </p:cNvSpPr>
          <p:nvPr>
            <p:ph type="body" sz="quarter" idx="124" hasCustomPrompt="1"/>
          </p:nvPr>
        </p:nvSpPr>
        <p:spPr>
          <a:xfrm>
            <a:off x="4686301" y="3259686"/>
            <a:ext cx="1143000" cy="5122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72" name="Divider 4"/>
          <p:cNvSpPr/>
          <p:nvPr userDrawn="1"/>
        </p:nvSpPr>
        <p:spPr>
          <a:xfrm>
            <a:off x="5037254" y="30906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8" name="Image 4"/>
          <p:cNvSpPr>
            <a:spLocks noGrp="1"/>
          </p:cNvSpPr>
          <p:nvPr>
            <p:ph type="pic" sz="quarter" idx="121" hasCustomPrompt="1"/>
          </p:nvPr>
        </p:nvSpPr>
        <p:spPr>
          <a:xfrm>
            <a:off x="4800600" y="2057399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7" name="Heading 3"/>
          <p:cNvSpPr>
            <a:spLocks noGrp="1"/>
          </p:cNvSpPr>
          <p:nvPr>
            <p:ph type="body" sz="quarter" idx="120" hasCustomPrompt="1"/>
          </p:nvPr>
        </p:nvSpPr>
        <p:spPr>
          <a:xfrm>
            <a:off x="3314701" y="3259686"/>
            <a:ext cx="1143000" cy="5122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67" name="Divider 3"/>
          <p:cNvSpPr/>
          <p:nvPr userDrawn="1"/>
        </p:nvSpPr>
        <p:spPr>
          <a:xfrm>
            <a:off x="3665654" y="30906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4" name="Image 3"/>
          <p:cNvSpPr>
            <a:spLocks noGrp="1"/>
          </p:cNvSpPr>
          <p:nvPr>
            <p:ph type="pic" sz="quarter" idx="117" hasCustomPrompt="1"/>
          </p:nvPr>
        </p:nvSpPr>
        <p:spPr>
          <a:xfrm>
            <a:off x="3429000" y="2057399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3" name="Heading 2"/>
          <p:cNvSpPr>
            <a:spLocks noGrp="1"/>
          </p:cNvSpPr>
          <p:nvPr>
            <p:ph type="body" sz="quarter" idx="116" hasCustomPrompt="1"/>
          </p:nvPr>
        </p:nvSpPr>
        <p:spPr>
          <a:xfrm>
            <a:off x="1943101" y="3259686"/>
            <a:ext cx="1143000" cy="5122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50" name="Divider 2"/>
          <p:cNvSpPr/>
          <p:nvPr userDrawn="1"/>
        </p:nvSpPr>
        <p:spPr>
          <a:xfrm>
            <a:off x="2294054" y="30906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0" name="Image 2"/>
          <p:cNvSpPr>
            <a:spLocks noGrp="1"/>
          </p:cNvSpPr>
          <p:nvPr>
            <p:ph type="pic" sz="quarter" idx="113" hasCustomPrompt="1"/>
          </p:nvPr>
        </p:nvSpPr>
        <p:spPr>
          <a:xfrm>
            <a:off x="2057400" y="2057399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1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571501" y="3259686"/>
            <a:ext cx="1143000" cy="5122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44" name="Divider 1"/>
          <p:cNvSpPr/>
          <p:nvPr userDrawn="1"/>
        </p:nvSpPr>
        <p:spPr>
          <a:xfrm>
            <a:off x="922453" y="30906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5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685799" y="20574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3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05851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69" grpId="0"/>
      <p:bldP spid="79" grpId="0" animBg="1"/>
      <p:bldP spid="64" grpId="0"/>
      <p:bldP spid="78" grpId="0" animBg="1"/>
      <p:bldP spid="61" grpId="0"/>
      <p:bldP spid="77" grpId="0" animBg="1"/>
      <p:bldP spid="58" grpId="0"/>
      <p:bldP spid="76" grpId="0" animBg="1"/>
      <p:bldP spid="55" grpId="0"/>
      <p:bldP spid="75" grpId="0" animBg="1"/>
      <p:bldP spid="52" grpId="0"/>
      <p:bldP spid="74" grpId="0" animBg="1"/>
      <p:bldP spid="47" grpId="0"/>
      <p:bldP spid="73" grpId="0" animBg="1"/>
      <p:bldP spid="42" grpId="0"/>
      <p:bldP spid="72" grpId="0" animBg="1"/>
      <p:bldP spid="38" grpId="0"/>
      <p:bldP spid="67" grpId="0" animBg="1"/>
      <p:bldP spid="34" grpId="0"/>
      <p:bldP spid="50" grpId="0" animBg="1"/>
      <p:bldP spid="30" grpId="0"/>
      <p:bldP spid="44" grpId="0" animBg="1"/>
      <p:bldP spid="95" grpId="0"/>
    </p:bldLst>
  </p:timing>
  <p:extLst>
    <p:ext uri="{DCECCB84-F9BA-43D5-87BE-67443E8EF086}">
      <p15:sldGuideLst xmlns:p15="http://schemas.microsoft.com/office/powerpoint/2012/main">
        <p15:guide id="1" orient="horz" pos="2376" userDrawn="1">
          <p15:clr>
            <a:srgbClr val="FBAE40"/>
          </p15:clr>
        </p15:guide>
        <p15:guide id="2" orient="horz" pos="252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Wordmark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5943600"/>
            <a:ext cx="2362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MYMS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1500" y="2057400"/>
            <a:ext cx="3886200" cy="2318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ounding Bar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0"/>
            <a:ext cx="760782" cy="4572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933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F10FE-8423-44BF-B80D-C85E7CB96317}" type="datetimeFigureOut">
              <a:rPr lang="en-US" smtClean="0"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E78BF-3BAC-4265-9778-2CD716856E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813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Footer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60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gonal"/>
          <p:cNvSpPr/>
          <p:nvPr userDrawn="1"/>
        </p:nvSpPr>
        <p:spPr>
          <a:xfrm>
            <a:off x="228600" y="228600"/>
            <a:ext cx="8686800" cy="6400800"/>
          </a:xfrm>
          <a:custGeom>
            <a:avLst/>
            <a:gdLst>
              <a:gd name="connsiteX0" fmla="*/ 0 w 8686800"/>
              <a:gd name="connsiteY0" fmla="*/ 0 h 6400800"/>
              <a:gd name="connsiteX1" fmla="*/ 8686800 w 8686800"/>
              <a:gd name="connsiteY1" fmla="*/ 0 h 6400800"/>
              <a:gd name="connsiteX2" fmla="*/ 8686800 w 8686800"/>
              <a:gd name="connsiteY2" fmla="*/ 5029202 h 6400800"/>
              <a:gd name="connsiteX3" fmla="*/ 7315202 w 8686800"/>
              <a:gd name="connsiteY3" fmla="*/ 6400800 h 6400800"/>
              <a:gd name="connsiteX4" fmla="*/ 0 w 8686800"/>
              <a:gd name="connsiteY4" fmla="*/ 640080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86800" h="6400800">
                <a:moveTo>
                  <a:pt x="0" y="0"/>
                </a:moveTo>
                <a:lnTo>
                  <a:pt x="8686800" y="0"/>
                </a:lnTo>
                <a:lnTo>
                  <a:pt x="8686800" y="5029202"/>
                </a:lnTo>
                <a:lnTo>
                  <a:pt x="7315202" y="6400800"/>
                </a:lnTo>
                <a:lnTo>
                  <a:pt x="0" y="64008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Wordma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6062473"/>
            <a:ext cx="1752279" cy="33915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71500" y="4572001"/>
            <a:ext cx="7315200" cy="1143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800" b="1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Section subtitle</a:t>
            </a:r>
          </a:p>
        </p:txBody>
      </p:sp>
      <p:sp>
        <p:nvSpPr>
          <p:cNvPr id="5" name="Divider"/>
          <p:cNvSpPr/>
          <p:nvPr userDrawn="1"/>
        </p:nvSpPr>
        <p:spPr>
          <a:xfrm>
            <a:off x="571499" y="4230044"/>
            <a:ext cx="685800" cy="1188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71500" y="685801"/>
            <a:ext cx="8001000" cy="3314700"/>
          </a:xfrm>
        </p:spPr>
        <p:txBody>
          <a:bodyPr lIns="0" tIns="0" rIns="0" bIns="0" anchor="b">
            <a:normAutofit/>
          </a:bodyPr>
          <a:lstStyle>
            <a:lvl1pPr>
              <a:lnSpc>
                <a:spcPct val="90000"/>
              </a:lnSpc>
              <a:defRPr sz="4800" baseline="0"/>
            </a:lvl1pPr>
          </a:lstStyle>
          <a:p>
            <a:r>
              <a:rPr lang="en-US"/>
              <a:t>Section title</a:t>
            </a:r>
          </a:p>
        </p:txBody>
      </p:sp>
      <p:pic>
        <p:nvPicPr>
          <p:cNvPr id="8" name="Grounding Bar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-1"/>
            <a:ext cx="760782" cy="4572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0991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  <p:extLst>
    <p:ext uri="{DCECCB84-F9BA-43D5-87BE-67443E8EF086}">
      <p15:sldGuideLst xmlns:p15="http://schemas.microsoft.com/office/powerpoint/2012/main">
        <p15:guide id="1" orient="horz" pos="2520" userDrawn="1">
          <p15:clr>
            <a:srgbClr val="FBAE40"/>
          </p15:clr>
        </p15:guide>
        <p15:guide id="2" orient="horz" pos="2880" userDrawn="1">
          <p15:clr>
            <a:srgbClr val="FBAE40"/>
          </p15:clr>
        </p15:guide>
        <p15:guide id="3" pos="144" userDrawn="1">
          <p15:clr>
            <a:srgbClr val="FBAE40"/>
          </p15:clr>
        </p15:guide>
        <p15:guide id="4" pos="561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, Im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gonal"/>
          <p:cNvSpPr/>
          <p:nvPr userDrawn="1"/>
        </p:nvSpPr>
        <p:spPr>
          <a:xfrm>
            <a:off x="228600" y="228600"/>
            <a:ext cx="8686800" cy="6400800"/>
          </a:xfrm>
          <a:custGeom>
            <a:avLst/>
            <a:gdLst>
              <a:gd name="connsiteX0" fmla="*/ 0 w 8686800"/>
              <a:gd name="connsiteY0" fmla="*/ 0 h 6400800"/>
              <a:gd name="connsiteX1" fmla="*/ 8686800 w 8686800"/>
              <a:gd name="connsiteY1" fmla="*/ 0 h 6400800"/>
              <a:gd name="connsiteX2" fmla="*/ 8686800 w 8686800"/>
              <a:gd name="connsiteY2" fmla="*/ 5029202 h 6400800"/>
              <a:gd name="connsiteX3" fmla="*/ 7315202 w 8686800"/>
              <a:gd name="connsiteY3" fmla="*/ 6400800 h 6400800"/>
              <a:gd name="connsiteX4" fmla="*/ 0 w 8686800"/>
              <a:gd name="connsiteY4" fmla="*/ 640080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86800" h="6400800">
                <a:moveTo>
                  <a:pt x="0" y="0"/>
                </a:moveTo>
                <a:lnTo>
                  <a:pt x="8686800" y="0"/>
                </a:lnTo>
                <a:lnTo>
                  <a:pt x="8686800" y="5029202"/>
                </a:lnTo>
                <a:lnTo>
                  <a:pt x="7315202" y="6400800"/>
                </a:lnTo>
                <a:lnTo>
                  <a:pt x="0" y="64008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Wordma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6062473"/>
            <a:ext cx="1752279" cy="33915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Image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5372099" y="685800"/>
            <a:ext cx="3200401" cy="5029200"/>
          </a:xfrm>
          <a:custGeom>
            <a:avLst/>
            <a:gdLst>
              <a:gd name="connsiteX0" fmla="*/ 0 w 3200401"/>
              <a:gd name="connsiteY0" fmla="*/ 0 h 5029200"/>
              <a:gd name="connsiteX1" fmla="*/ 3200401 w 3200401"/>
              <a:gd name="connsiteY1" fmla="*/ 0 h 5029200"/>
              <a:gd name="connsiteX2" fmla="*/ 3200401 w 3200401"/>
              <a:gd name="connsiteY2" fmla="*/ 4449261 h 5029200"/>
              <a:gd name="connsiteX3" fmla="*/ 2620462 w 3200401"/>
              <a:gd name="connsiteY3" fmla="*/ 5029200 h 5029200"/>
              <a:gd name="connsiteX4" fmla="*/ 0 w 3200401"/>
              <a:gd name="connsiteY4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0401" h="5029200">
                <a:moveTo>
                  <a:pt x="0" y="0"/>
                </a:moveTo>
                <a:lnTo>
                  <a:pt x="3200401" y="0"/>
                </a:lnTo>
                <a:lnTo>
                  <a:pt x="3200401" y="4449261"/>
                </a:lnTo>
                <a:lnTo>
                  <a:pt x="2620462" y="5029200"/>
                </a:lnTo>
                <a:lnTo>
                  <a:pt x="0" y="5029200"/>
                </a:lnTo>
                <a:close/>
              </a:path>
            </a:pathLst>
          </a:custGeom>
          <a:noFill/>
          <a:ln w="127000" cmpd="sng">
            <a:noFill/>
            <a:miter lim="800000"/>
          </a:ln>
        </p:spPr>
        <p:txBody>
          <a:bodyPr vert="horz"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1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71500" y="4572000"/>
            <a:ext cx="4572000" cy="1143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800" b="1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Section subtitle</a:t>
            </a:r>
          </a:p>
        </p:txBody>
      </p:sp>
      <p:sp>
        <p:nvSpPr>
          <p:cNvPr id="9" name="Divider"/>
          <p:cNvSpPr/>
          <p:nvPr userDrawn="1"/>
        </p:nvSpPr>
        <p:spPr>
          <a:xfrm>
            <a:off x="571500" y="4230044"/>
            <a:ext cx="685800" cy="1188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71500" y="685800"/>
            <a:ext cx="4572000" cy="3314700"/>
          </a:xfrm>
        </p:spPr>
        <p:txBody>
          <a:bodyPr lIns="0" tIns="0" rIns="0" bIns="0" anchor="b">
            <a:normAutofit/>
          </a:bodyPr>
          <a:lstStyle>
            <a:lvl1pPr>
              <a:lnSpc>
                <a:spcPct val="90000"/>
              </a:lnSpc>
              <a:defRPr sz="4800" baseline="0"/>
            </a:lvl1pPr>
          </a:lstStyle>
          <a:p>
            <a:r>
              <a:rPr lang="en-US"/>
              <a:t>Section title</a:t>
            </a:r>
          </a:p>
        </p:txBody>
      </p:sp>
      <p:pic>
        <p:nvPicPr>
          <p:cNvPr id="12" name="Grounding Bar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-1"/>
            <a:ext cx="760782" cy="4572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192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9" grpId="0" animBg="1"/>
    </p:bldLst>
  </p:timing>
  <p:extLst>
    <p:ext uri="{DCECCB84-F9BA-43D5-87BE-67443E8EF086}">
      <p15:sldGuideLst xmlns:p15="http://schemas.microsoft.com/office/powerpoint/2012/main">
        <p15:guide id="1" orient="horz" pos="2520" userDrawn="1">
          <p15:clr>
            <a:srgbClr val="FBAE40"/>
          </p15:clr>
        </p15:guide>
        <p15:guide id="2" orient="horz" pos="2880" userDrawn="1">
          <p15:clr>
            <a:srgbClr val="FBAE40"/>
          </p15:clr>
        </p15:guide>
        <p15:guide id="3" pos="144" userDrawn="1">
          <p15:clr>
            <a:srgbClr val="FBAE40"/>
          </p15:clr>
        </p15:guide>
        <p15:guide id="4" pos="561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2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Content 2"/>
          <p:cNvSpPr>
            <a:spLocks noGrp="1"/>
          </p:cNvSpPr>
          <p:nvPr>
            <p:ph sz="half" idx="2" hasCustomPrompt="1"/>
          </p:nvPr>
        </p:nvSpPr>
        <p:spPr>
          <a:xfrm>
            <a:off x="4686299" y="2057400"/>
            <a:ext cx="3886201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1"/>
          <p:cNvSpPr>
            <a:spLocks noGrp="1"/>
          </p:cNvSpPr>
          <p:nvPr>
            <p:ph sz="half" idx="1" hasCustomPrompt="1"/>
          </p:nvPr>
        </p:nvSpPr>
        <p:spPr>
          <a:xfrm>
            <a:off x="571499" y="2057400"/>
            <a:ext cx="3886201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14717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10" name="Image"/>
          <p:cNvSpPr>
            <a:spLocks noGrp="1"/>
          </p:cNvSpPr>
          <p:nvPr>
            <p:ph type="pic" sz="quarter" idx="16" hasCustomPrompt="1"/>
          </p:nvPr>
        </p:nvSpPr>
        <p:spPr>
          <a:xfrm>
            <a:off x="6057899" y="2057400"/>
            <a:ext cx="2514601" cy="3657600"/>
          </a:xfrm>
          <a:custGeom>
            <a:avLst/>
            <a:gdLst>
              <a:gd name="connsiteX0" fmla="*/ 457200 w 2514601"/>
              <a:gd name="connsiteY0" fmla="*/ 0 h 3657600"/>
              <a:gd name="connsiteX1" fmla="*/ 2514601 w 2514601"/>
              <a:gd name="connsiteY1" fmla="*/ 0 h 3657600"/>
              <a:gd name="connsiteX2" fmla="*/ 2514601 w 2514601"/>
              <a:gd name="connsiteY2" fmla="*/ 3657600 h 3657600"/>
              <a:gd name="connsiteX3" fmla="*/ 0 w 2514601"/>
              <a:gd name="connsiteY3" fmla="*/ 3657600 h 3657600"/>
              <a:gd name="connsiteX4" fmla="*/ 0 w 2514601"/>
              <a:gd name="connsiteY4" fmla="*/ 4572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4601" h="3657600">
                <a:moveTo>
                  <a:pt x="457200" y="0"/>
                </a:moveTo>
                <a:lnTo>
                  <a:pt x="2514601" y="0"/>
                </a:lnTo>
                <a:lnTo>
                  <a:pt x="2514601" y="3657600"/>
                </a:lnTo>
                <a:lnTo>
                  <a:pt x="0" y="3657600"/>
                </a:lnTo>
                <a:lnTo>
                  <a:pt x="0" y="457200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" name="Content"/>
          <p:cNvSpPr>
            <a:spLocks noGrp="1"/>
          </p:cNvSpPr>
          <p:nvPr>
            <p:ph sz="half" idx="1" hasCustomPrompt="1"/>
          </p:nvPr>
        </p:nvSpPr>
        <p:spPr>
          <a:xfrm>
            <a:off x="571499" y="2057400"/>
            <a:ext cx="5257801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19112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Sideb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>
          <a:xfrm>
            <a:off x="6743701" y="6062473"/>
            <a:ext cx="457199" cy="338328"/>
          </a:xfrm>
        </p:spPr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>
          <a:xfrm>
            <a:off x="4686300" y="6062473"/>
            <a:ext cx="2057401" cy="338328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10" name="Image"/>
          <p:cNvSpPr>
            <a:spLocks noGrp="1"/>
          </p:cNvSpPr>
          <p:nvPr>
            <p:ph type="pic" sz="quarter" idx="16" hasCustomPrompt="1"/>
          </p:nvPr>
        </p:nvSpPr>
        <p:spPr>
          <a:xfrm>
            <a:off x="7429500" y="0"/>
            <a:ext cx="1714500" cy="6858000"/>
          </a:xfrm>
          <a:custGeom>
            <a:avLst/>
            <a:gdLst>
              <a:gd name="connsiteX0" fmla="*/ 457200 w 1714500"/>
              <a:gd name="connsiteY0" fmla="*/ 0 h 6858000"/>
              <a:gd name="connsiteX1" fmla="*/ 1714500 w 1714500"/>
              <a:gd name="connsiteY1" fmla="*/ 0 h 6858000"/>
              <a:gd name="connsiteX2" fmla="*/ 1714500 w 1714500"/>
              <a:gd name="connsiteY2" fmla="*/ 6858000 h 6858000"/>
              <a:gd name="connsiteX3" fmla="*/ 0 w 1714500"/>
              <a:gd name="connsiteY3" fmla="*/ 6858000 h 6858000"/>
              <a:gd name="connsiteX4" fmla="*/ 0 w 1714500"/>
              <a:gd name="connsiteY4" fmla="*/ 457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4500" h="6858000">
                <a:moveTo>
                  <a:pt x="457200" y="0"/>
                </a:moveTo>
                <a:lnTo>
                  <a:pt x="1714500" y="0"/>
                </a:lnTo>
                <a:lnTo>
                  <a:pt x="1714500" y="6858000"/>
                </a:lnTo>
                <a:lnTo>
                  <a:pt x="0" y="6858000"/>
                </a:lnTo>
                <a:lnTo>
                  <a:pt x="0" y="457200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" name="Content"/>
          <p:cNvSpPr>
            <a:spLocks noGrp="1"/>
          </p:cNvSpPr>
          <p:nvPr>
            <p:ph sz="half" idx="1" hasCustomPrompt="1"/>
          </p:nvPr>
        </p:nvSpPr>
        <p:spPr>
          <a:xfrm>
            <a:off x="571499" y="2057400"/>
            <a:ext cx="6629401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66294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71499" y="685801"/>
            <a:ext cx="6629401" cy="685799"/>
          </a:xfrm>
        </p:spPr>
        <p:txBody>
          <a:bodyPr/>
          <a:lstStyle/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9678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/>
          <p:cNvSpPr>
            <a:spLocks noGrp="1"/>
          </p:cNvSpPr>
          <p:nvPr>
            <p:ph type="sldNum" sz="quarter" idx="4"/>
          </p:nvPr>
        </p:nvSpPr>
        <p:spPr>
          <a:xfrm>
            <a:off x="8115300" y="6062473"/>
            <a:ext cx="457200" cy="33832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"/>
          <p:cNvSpPr>
            <a:spLocks noGrp="1"/>
          </p:cNvSpPr>
          <p:nvPr>
            <p:ph type="ftr" sz="quarter" idx="3"/>
          </p:nvPr>
        </p:nvSpPr>
        <p:spPr>
          <a:xfrm>
            <a:off x="4686300" y="6062473"/>
            <a:ext cx="3429000" cy="338328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200" b="1">
                <a:solidFill>
                  <a:srgbClr val="425563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3" name="Wordmark"/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6062473"/>
            <a:ext cx="1752279" cy="33915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"/>
          <p:cNvSpPr>
            <a:spLocks noGrp="1"/>
          </p:cNvSpPr>
          <p:nvPr>
            <p:ph type="body" idx="1"/>
          </p:nvPr>
        </p:nvSpPr>
        <p:spPr>
          <a:xfrm>
            <a:off x="571499" y="2057400"/>
            <a:ext cx="8001001" cy="3657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71499" y="685800"/>
            <a:ext cx="8001001" cy="6858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Slide title</a:t>
            </a:r>
          </a:p>
        </p:txBody>
      </p:sp>
      <p:pic>
        <p:nvPicPr>
          <p:cNvPr id="12" name="Grounding Bars"/>
          <p:cNvPicPr>
            <a:picLocks noChangeAspect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-1"/>
            <a:ext cx="760782" cy="4572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7438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0" r:id="rId2"/>
    <p:sldLayoutId id="2147483725" r:id="rId3"/>
    <p:sldLayoutId id="2147483726" r:id="rId4"/>
    <p:sldLayoutId id="2147483651" r:id="rId5"/>
    <p:sldLayoutId id="2147483670" r:id="rId6"/>
    <p:sldLayoutId id="2147483674" r:id="rId7"/>
    <p:sldLayoutId id="2147483652" r:id="rId8"/>
    <p:sldLayoutId id="2147483706" r:id="rId9"/>
    <p:sldLayoutId id="2147483707" r:id="rId10"/>
    <p:sldLayoutId id="2147483711" r:id="rId11"/>
    <p:sldLayoutId id="2147483709" r:id="rId12"/>
    <p:sldLayoutId id="2147483710" r:id="rId13"/>
    <p:sldLayoutId id="2147483686" r:id="rId14"/>
    <p:sldLayoutId id="2147483661" r:id="rId15"/>
    <p:sldLayoutId id="2147483708" r:id="rId16"/>
    <p:sldLayoutId id="2147483715" r:id="rId17"/>
    <p:sldLayoutId id="2147483716" r:id="rId18"/>
    <p:sldLayoutId id="2147483717" r:id="rId19"/>
    <p:sldLayoutId id="2147483719" r:id="rId20"/>
    <p:sldLayoutId id="2147483720" r:id="rId21"/>
    <p:sldLayoutId id="2147483721" r:id="rId22"/>
    <p:sldLayoutId id="2147483734" r:id="rId23"/>
    <p:sldLayoutId id="2147483722" r:id="rId24"/>
    <p:sldLayoutId id="2147483712" r:id="rId25"/>
    <p:sldLayoutId id="2147483713" r:id="rId26"/>
    <p:sldLayoutId id="2147483728" r:id="rId27"/>
    <p:sldLayoutId id="2147483729" r:id="rId28"/>
    <p:sldLayoutId id="2147483731" r:id="rId29"/>
    <p:sldLayoutId id="2147483732" r:id="rId30"/>
    <p:sldLayoutId id="2147483730" r:id="rId31"/>
    <p:sldLayoutId id="2147483733" r:id="rId32"/>
    <p:sldLayoutId id="2147483727" r:id="rId33"/>
    <p:sldLayoutId id="2147483693" r:id="rId34"/>
    <p:sldLayoutId id="2147483714" r:id="rId35"/>
    <p:sldLayoutId id="2147483662" r:id="rId36"/>
    <p:sldLayoutId id="2147483735" r:id="rId37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rgbClr val="5E0009"/>
          </a:solidFill>
          <a:latin typeface="Georgia" charset="0"/>
          <a:ea typeface="Georgia" charset="0"/>
          <a:cs typeface="Georgia" charset="0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/>
        <a:buChar char="•"/>
        <a:defRPr sz="2800" kern="1200">
          <a:solidFill>
            <a:srgbClr val="425563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/>
        <a:buChar char="•"/>
        <a:defRPr sz="2400" kern="1200">
          <a:solidFill>
            <a:srgbClr val="425563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/>
        <a:buChar char="•"/>
        <a:defRPr sz="2000" kern="1200">
          <a:solidFill>
            <a:srgbClr val="425563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/>
        <a:buChar char="•"/>
        <a:defRPr sz="1800" kern="1200">
          <a:solidFill>
            <a:srgbClr val="425563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/>
        <a:buChar char="•"/>
        <a:defRPr sz="1800" kern="1200">
          <a:solidFill>
            <a:srgbClr val="425563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44" userDrawn="1">
          <p15:clr>
            <a:srgbClr val="F26B43"/>
          </p15:clr>
        </p15:guide>
        <p15:guide id="4" orient="horz" pos="4176" userDrawn="1">
          <p15:clr>
            <a:srgbClr val="F26B43"/>
          </p15:clr>
        </p15:guide>
        <p15:guide id="7" orient="horz" pos="432" userDrawn="1">
          <p15:clr>
            <a:srgbClr val="F26B43"/>
          </p15:clr>
        </p15:guide>
        <p15:guide id="9" orient="horz" pos="4032" userDrawn="1">
          <p15:clr>
            <a:srgbClr val="F26B43"/>
          </p15:clr>
        </p15:guide>
        <p15:guide id="10" orient="horz" pos="3816" userDrawn="1">
          <p15:clr>
            <a:srgbClr val="F26B43"/>
          </p15:clr>
        </p15:guide>
        <p15:guide id="11" orient="horz" pos="3600" userDrawn="1">
          <p15:clr>
            <a:srgbClr val="F26B43"/>
          </p15:clr>
        </p15:guide>
        <p15:guide id="13" orient="horz" pos="936" userDrawn="1">
          <p15:clr>
            <a:srgbClr val="F26B43"/>
          </p15:clr>
        </p15:guide>
        <p15:guide id="14" orient="horz" pos="288" userDrawn="1">
          <p15:clr>
            <a:srgbClr val="F26B43"/>
          </p15:clr>
        </p15:guide>
        <p15:guide id="15" orient="horz" pos="1296" userDrawn="1">
          <p15:clr>
            <a:srgbClr val="F26B43"/>
          </p15:clr>
        </p15:guide>
        <p15:guide id="38" pos="2808" userDrawn="1">
          <p15:clr>
            <a:srgbClr val="F26B43"/>
          </p15:clr>
        </p15:guide>
        <p15:guide id="50" pos="2952" userDrawn="1">
          <p15:clr>
            <a:srgbClr val="F26B43"/>
          </p15:clr>
        </p15:guide>
        <p15:guide id="51" orient="horz" pos="864" userDrawn="1">
          <p15:clr>
            <a:srgbClr val="F26B43"/>
          </p15:clr>
        </p15:guide>
        <p15:guide id="53" pos="2520" userDrawn="1">
          <p15:clr>
            <a:srgbClr val="F26B43"/>
          </p15:clr>
        </p15:guide>
        <p15:guide id="54" pos="2376" userDrawn="1">
          <p15:clr>
            <a:srgbClr val="F26B43"/>
          </p15:clr>
        </p15:guide>
        <p15:guide id="55" pos="2088" userDrawn="1">
          <p15:clr>
            <a:srgbClr val="F26B43"/>
          </p15:clr>
        </p15:guide>
        <p15:guide id="56" pos="1944" userDrawn="1">
          <p15:clr>
            <a:srgbClr val="F26B43"/>
          </p15:clr>
        </p15:guide>
        <p15:guide id="57" pos="1656" userDrawn="1">
          <p15:clr>
            <a:srgbClr val="F26B43"/>
          </p15:clr>
        </p15:guide>
        <p15:guide id="58" pos="1512" userDrawn="1">
          <p15:clr>
            <a:srgbClr val="F26B43"/>
          </p15:clr>
        </p15:guide>
        <p15:guide id="59" pos="1224" userDrawn="1">
          <p15:clr>
            <a:srgbClr val="F26B43"/>
          </p15:clr>
        </p15:guide>
        <p15:guide id="60" pos="1080" userDrawn="1">
          <p15:clr>
            <a:srgbClr val="F26B43"/>
          </p15:clr>
        </p15:guide>
        <p15:guide id="61" pos="792" userDrawn="1">
          <p15:clr>
            <a:srgbClr val="F26B43"/>
          </p15:clr>
        </p15:guide>
        <p15:guide id="62" pos="648" userDrawn="1">
          <p15:clr>
            <a:srgbClr val="F26B43"/>
          </p15:clr>
        </p15:guide>
        <p15:guide id="63" pos="360" userDrawn="1">
          <p15:clr>
            <a:srgbClr val="F26B43"/>
          </p15:clr>
        </p15:guide>
        <p15:guide id="64" pos="216" userDrawn="1">
          <p15:clr>
            <a:srgbClr val="F26B43"/>
          </p15:clr>
        </p15:guide>
        <p15:guide id="65" pos="3240" userDrawn="1">
          <p15:clr>
            <a:srgbClr val="F26B43"/>
          </p15:clr>
        </p15:guide>
        <p15:guide id="66" pos="3384" userDrawn="1">
          <p15:clr>
            <a:srgbClr val="F26B43"/>
          </p15:clr>
        </p15:guide>
        <p15:guide id="67" pos="3672" userDrawn="1">
          <p15:clr>
            <a:srgbClr val="F26B43"/>
          </p15:clr>
        </p15:guide>
        <p15:guide id="68" pos="3816" userDrawn="1">
          <p15:clr>
            <a:srgbClr val="F26B43"/>
          </p15:clr>
        </p15:guide>
        <p15:guide id="69" pos="4104" userDrawn="1">
          <p15:clr>
            <a:srgbClr val="F26B43"/>
          </p15:clr>
        </p15:guide>
        <p15:guide id="70" pos="4248" userDrawn="1">
          <p15:clr>
            <a:srgbClr val="F26B43"/>
          </p15:clr>
        </p15:guide>
        <p15:guide id="71" pos="4536" userDrawn="1">
          <p15:clr>
            <a:srgbClr val="F26B43"/>
          </p15:clr>
        </p15:guide>
        <p15:guide id="72" pos="4680" userDrawn="1">
          <p15:clr>
            <a:srgbClr val="F26B43"/>
          </p15:clr>
        </p15:guide>
        <p15:guide id="73" pos="4968" userDrawn="1">
          <p15:clr>
            <a:srgbClr val="F26B43"/>
          </p15:clr>
        </p15:guide>
        <p15:guide id="74" pos="5112" userDrawn="1">
          <p15:clr>
            <a:srgbClr val="F26B43"/>
          </p15:clr>
        </p15:guide>
        <p15:guide id="75" pos="5400" userDrawn="1">
          <p15:clr>
            <a:srgbClr val="F26B43"/>
          </p15:clr>
        </p15:guide>
        <p15:guide id="76" pos="5544" userDrawn="1">
          <p15:clr>
            <a:srgbClr val="F26B43"/>
          </p15:clr>
        </p15:guide>
        <p15:guide id="77" orient="horz" pos="1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acsb.edu/accreditation/about-the-batf" TargetMode="External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ssouristate.edu/fctl/online-course-development-boot-camp.htm" TargetMode="External"/><Relationship Id="rId2" Type="http://schemas.openxmlformats.org/officeDocument/2006/relationships/hyperlink" Target="mailto:FCTL@MissouriState.edu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ITC Presentation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David Meinert, Dean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COB Meeting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Spring 2020</a:t>
            </a:r>
          </a:p>
        </p:txBody>
      </p:sp>
    </p:spTree>
    <p:extLst>
      <p:ext uri="{BB962C8B-B14F-4D97-AF65-F5344CB8AC3E}">
        <p14:creationId xmlns:p14="http://schemas.microsoft.com/office/powerpoint/2010/main" val="188325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94408" y="1711036"/>
            <a:ext cx="8108927" cy="4205132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The university is suspending all university-related and sponsored travel that exceeds 150 miles.</a:t>
            </a:r>
          </a:p>
          <a:p>
            <a:r>
              <a:rPr lang="en-US" dirty="0"/>
              <a:t>This applies to university travel for all faculty, staff and students located in southwest Missouri. Exceptions may be approved by the university provost or president.</a:t>
            </a:r>
          </a:p>
          <a:p>
            <a:r>
              <a:rPr lang="en-US" dirty="0"/>
              <a:t>The time frame will be revisited as warranted.</a:t>
            </a:r>
            <a:br>
              <a:rPr lang="en-US" sz="1600" dirty="0"/>
            </a:br>
            <a:endParaRPr lang="en-US" sz="1600" dirty="0"/>
          </a:p>
          <a:p>
            <a:pPr lvl="1">
              <a:spcBef>
                <a:spcPts val="300"/>
              </a:spcBef>
            </a:pP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71499" y="1287979"/>
            <a:ext cx="8001001" cy="342899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Travel Restrictions continue thru June 30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71499" y="567047"/>
            <a:ext cx="8001001" cy="685800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</p:spTree>
    <p:extLst>
      <p:ext uri="{BB962C8B-B14F-4D97-AF65-F5344CB8AC3E}">
        <p14:creationId xmlns:p14="http://schemas.microsoft.com/office/powerpoint/2010/main" val="247733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71499" y="1744109"/>
            <a:ext cx="8108927" cy="4205132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sz="2000" dirty="0"/>
              <a:t>Clif’s Notes</a:t>
            </a:r>
          </a:p>
          <a:p>
            <a:r>
              <a:rPr lang="en-US" sz="2000" dirty="0"/>
              <a:t>Inside COB</a:t>
            </a:r>
            <a:br>
              <a:rPr lang="en-US" sz="1600" dirty="0"/>
            </a:br>
            <a:endParaRPr lang="en-US" sz="1600" dirty="0"/>
          </a:p>
          <a:p>
            <a:pPr lvl="1">
              <a:spcBef>
                <a:spcPts val="300"/>
              </a:spcBef>
            </a:pP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71499" y="1287979"/>
            <a:ext cx="8001001" cy="342899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Stay engaged over the Summer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71499" y="567047"/>
            <a:ext cx="8001001" cy="685800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</p:spTree>
    <p:extLst>
      <p:ext uri="{BB962C8B-B14F-4D97-AF65-F5344CB8AC3E}">
        <p14:creationId xmlns:p14="http://schemas.microsoft.com/office/powerpoint/2010/main" val="2708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94408" y="1711036"/>
            <a:ext cx="8108927" cy="4205132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sz="2000" dirty="0"/>
              <a:t>New faculty receiving summer research support are required to submit a memo to their department head detailing their research activities from the summer by October 1, 2020.</a:t>
            </a:r>
          </a:p>
          <a:p>
            <a:pPr marL="0" indent="0">
              <a:buNone/>
            </a:pPr>
            <a:br>
              <a:rPr lang="en-US" sz="1600" dirty="0"/>
            </a:br>
            <a:endParaRPr lang="en-US" sz="1600" dirty="0"/>
          </a:p>
          <a:p>
            <a:pPr lvl="1">
              <a:spcBef>
                <a:spcPts val="300"/>
              </a:spcBef>
            </a:pP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71499" y="1287979"/>
            <a:ext cx="8001001" cy="342899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New Faculty Summer Research support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71499" y="567047"/>
            <a:ext cx="8001001" cy="685800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</p:spTree>
    <p:extLst>
      <p:ext uri="{BB962C8B-B14F-4D97-AF65-F5344CB8AC3E}">
        <p14:creationId xmlns:p14="http://schemas.microsoft.com/office/powerpoint/2010/main" val="140750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34973" y="1798000"/>
            <a:ext cx="8108927" cy="4205132"/>
          </a:xfrm>
        </p:spPr>
        <p:txBody>
          <a:bodyPr vert="horz" lIns="0" tIns="0" rIns="0" bIns="0" rtlCol="0" anchor="t">
            <a:normAutofit/>
          </a:bodyPr>
          <a:lstStyle/>
          <a:p>
            <a:pPr lvl="1">
              <a:spcBef>
                <a:spcPts val="300"/>
              </a:spcBef>
            </a:pPr>
            <a:r>
              <a:rPr lang="en-US" sz="2000" dirty="0"/>
              <a:t>Slowly Ease Restrictions on Campus Community </a:t>
            </a:r>
          </a:p>
          <a:p>
            <a:pPr lvl="1">
              <a:spcBef>
                <a:spcPts val="300"/>
              </a:spcBef>
            </a:pPr>
            <a:r>
              <a:rPr lang="en-US" sz="2000" dirty="0"/>
              <a:t>Buildings Expected to Remain Closed Thru June 30</a:t>
            </a:r>
          </a:p>
          <a:p>
            <a:pPr lvl="2">
              <a:spcBef>
                <a:spcPts val="300"/>
              </a:spcBef>
            </a:pPr>
            <a:r>
              <a:rPr lang="en-US" sz="1600" dirty="0"/>
              <a:t>COB Offices remain closed until late June</a:t>
            </a:r>
          </a:p>
          <a:p>
            <a:pPr lvl="2">
              <a:spcBef>
                <a:spcPts val="300"/>
              </a:spcBef>
            </a:pPr>
            <a:r>
              <a:rPr lang="en-US" sz="1600" dirty="0"/>
              <a:t>Faculty and staff continue to work remotely as much as possible</a:t>
            </a:r>
          </a:p>
          <a:p>
            <a:pPr lvl="2">
              <a:spcBef>
                <a:spcPts val="300"/>
              </a:spcBef>
            </a:pPr>
            <a:r>
              <a:rPr lang="en-US" sz="1600" b="1" dirty="0"/>
              <a:t>Faculty and staff may return to offices/labs on a limited basis</a:t>
            </a:r>
          </a:p>
          <a:p>
            <a:pPr lvl="1">
              <a:spcBef>
                <a:spcPts val="300"/>
              </a:spcBef>
            </a:pPr>
            <a:r>
              <a:rPr lang="en-US" sz="2000" dirty="0"/>
              <a:t>COB Offices will be open starting July 1</a:t>
            </a:r>
          </a:p>
          <a:p>
            <a:pPr lvl="2">
              <a:spcBef>
                <a:spcPts val="300"/>
              </a:spcBef>
            </a:pPr>
            <a:r>
              <a:rPr lang="en-US" sz="1600" dirty="0"/>
              <a:t>Reduced Office Staffing - Flex schedules and telecommuting will continue </a:t>
            </a:r>
          </a:p>
          <a:p>
            <a:pPr lvl="2">
              <a:spcBef>
                <a:spcPts val="300"/>
              </a:spcBef>
            </a:pPr>
            <a:r>
              <a:rPr lang="en-US" sz="1600" dirty="0"/>
              <a:t>Social distancing will be the norm</a:t>
            </a:r>
          </a:p>
          <a:p>
            <a:pPr lvl="2">
              <a:spcBef>
                <a:spcPts val="300"/>
              </a:spcBef>
            </a:pPr>
            <a:r>
              <a:rPr lang="en-US" sz="1600" dirty="0"/>
              <a:t>Faculty continue to work remotely as much as possible</a:t>
            </a:r>
          </a:p>
          <a:p>
            <a:pPr lvl="1">
              <a:spcBef>
                <a:spcPts val="300"/>
              </a:spcBef>
            </a:pP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71499" y="1287979"/>
            <a:ext cx="8001001" cy="342899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Phased approach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71499" y="455874"/>
            <a:ext cx="8001001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Transitioning Back to Campus</a:t>
            </a:r>
          </a:p>
        </p:txBody>
      </p:sp>
    </p:spTree>
    <p:extLst>
      <p:ext uri="{BB962C8B-B14F-4D97-AF65-F5344CB8AC3E}">
        <p14:creationId xmlns:p14="http://schemas.microsoft.com/office/powerpoint/2010/main" val="314610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18100" y="1777183"/>
            <a:ext cx="8108927" cy="4205132"/>
          </a:xfrm>
        </p:spPr>
        <p:txBody>
          <a:bodyPr vert="horz" lIns="0" tIns="0" rIns="0" bIns="0" rtlCol="0" anchor="t">
            <a:normAutofit fontScale="70000" lnSpcReduction="20000"/>
          </a:bodyPr>
          <a:lstStyle/>
          <a:p>
            <a:r>
              <a:rPr lang="en-US" dirty="0"/>
              <a:t>More classes than usual will be offered online or in a hybrid format.</a:t>
            </a:r>
          </a:p>
          <a:p>
            <a:r>
              <a:rPr lang="en-US" dirty="0"/>
              <a:t>Faculty are engaging in training to ensure all virtual classes are delivered in a quality manner with high academic rigor.</a:t>
            </a:r>
          </a:p>
          <a:p>
            <a:r>
              <a:rPr lang="en-US" dirty="0"/>
              <a:t>We are encouraging all faculty members to have contingency plans in place to deliver their classes virtually should the need arise.</a:t>
            </a:r>
          </a:p>
          <a:p>
            <a:r>
              <a:rPr lang="en-US" dirty="0"/>
              <a:t>We will adopt and strongly encourage social distancing practices in classrooms, residence halls, and dining and gathering spaces on campus.</a:t>
            </a:r>
          </a:p>
          <a:p>
            <a:r>
              <a:rPr lang="en-US" dirty="0"/>
              <a:t>Some campus events will be canceled and others adjusted to reduce size and enable social distancing.</a:t>
            </a:r>
          </a:p>
          <a:p>
            <a:r>
              <a:rPr lang="en-US" dirty="0"/>
              <a:t>We are designing a new housing strategy that will accommodate this new mode of campus living.</a:t>
            </a:r>
          </a:p>
          <a:p>
            <a:pPr lvl="1">
              <a:spcBef>
                <a:spcPts val="300"/>
              </a:spcBef>
            </a:pP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71499" y="1287979"/>
            <a:ext cx="8001001" cy="342899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From clif’s note (5/5)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71499" y="455874"/>
            <a:ext cx="8001001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Looking To The Fall Semester</a:t>
            </a:r>
          </a:p>
        </p:txBody>
      </p:sp>
    </p:spTree>
    <p:extLst>
      <p:ext uri="{BB962C8B-B14F-4D97-AF65-F5344CB8AC3E}">
        <p14:creationId xmlns:p14="http://schemas.microsoft.com/office/powerpoint/2010/main" val="138773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121" y="474785"/>
            <a:ext cx="7886700" cy="756139"/>
          </a:xfrm>
        </p:spPr>
        <p:txBody>
          <a:bodyPr>
            <a:normAutofit/>
          </a:bodyPr>
          <a:lstStyle/>
          <a:p>
            <a:r>
              <a:rPr lang="en-US" dirty="0">
                <a:latin typeface="freight-text-pro"/>
              </a:rPr>
              <a:t>Fall 2020 COB Career Fairs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121" y="1910461"/>
            <a:ext cx="3804781" cy="3263504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Accounting Career Fair</a:t>
            </a:r>
          </a:p>
          <a:p>
            <a:pPr marL="0" indent="0">
              <a:buNone/>
            </a:pPr>
            <a:r>
              <a:rPr lang="en-US" dirty="0"/>
              <a:t>Wednesday, September 9, 2020</a:t>
            </a:r>
            <a:br>
              <a:rPr lang="en-US" dirty="0"/>
            </a:br>
            <a:r>
              <a:rPr lang="en-US" dirty="0"/>
              <a:t>12:00 - 3:00 pm</a:t>
            </a:r>
            <a:br>
              <a:rPr lang="en-US" dirty="0"/>
            </a:br>
            <a:r>
              <a:rPr lang="en-US" dirty="0"/>
              <a:t>University Plaza Hotel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College of Business Career Fair</a:t>
            </a:r>
          </a:p>
          <a:p>
            <a:pPr marL="0" indent="0">
              <a:buNone/>
            </a:pPr>
            <a:r>
              <a:rPr lang="en-US" dirty="0"/>
              <a:t>Tuesday, September 15, 2020</a:t>
            </a:r>
            <a:br>
              <a:rPr lang="en-US" dirty="0"/>
            </a:br>
            <a:r>
              <a:rPr lang="en-US" dirty="0"/>
              <a:t>10:00 am - 2:00 pm</a:t>
            </a:r>
            <a:br>
              <a:rPr lang="en-US" dirty="0"/>
            </a:br>
            <a:r>
              <a:rPr lang="en-US" dirty="0"/>
              <a:t>Springfield Expo Center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41517" y="1910462"/>
            <a:ext cx="343839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b="1" dirty="0"/>
              <a:t>Career Fair Plus App</a:t>
            </a:r>
          </a:p>
          <a:p>
            <a:endParaRPr lang="en-US" sz="1350" dirty="0"/>
          </a:p>
          <a:p>
            <a:pPr marL="214313" indent="-214313">
              <a:buFont typeface="Courier New" panose="02070309020205020404" pitchFamily="49" charset="0"/>
              <a:buChar char="o"/>
            </a:pPr>
            <a:r>
              <a:rPr lang="en-US" sz="1350" dirty="0"/>
              <a:t>FREE!</a:t>
            </a:r>
          </a:p>
          <a:p>
            <a:pPr marL="214313" indent="-214313">
              <a:buFont typeface="Courier New" panose="02070309020205020404" pitchFamily="49" charset="0"/>
              <a:buChar char="o"/>
            </a:pPr>
            <a:r>
              <a:rPr lang="en-US" sz="1350" dirty="0"/>
              <a:t>There will be </a:t>
            </a:r>
            <a:r>
              <a:rPr lang="en-US" sz="1350" b="1" dirty="0"/>
              <a:t>no workshop waivers granted</a:t>
            </a:r>
            <a:r>
              <a:rPr lang="en-US" sz="1350" dirty="0"/>
              <a:t>  for fall 2019 fairs.  All students must attend a Prepare for the Fair workshop.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1518" y="3691315"/>
            <a:ext cx="3717674" cy="212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975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510" y="438649"/>
            <a:ext cx="8464684" cy="6858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AACSB Accreditation update </a:t>
            </a:r>
            <a:br>
              <a:rPr lang="en-US" sz="3600" dirty="0"/>
            </a:br>
            <a:r>
              <a:rPr lang="en-US" sz="3600" dirty="0"/>
              <a:t>and 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389" y="1318491"/>
            <a:ext cx="8001001" cy="3657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2017-2018 Internal Annual Report</a:t>
            </a:r>
          </a:p>
          <a:p>
            <a:r>
              <a:rPr lang="en-US" dirty="0"/>
              <a:t>2018-2019 Internal Annual Report</a:t>
            </a:r>
          </a:p>
          <a:p>
            <a:r>
              <a:rPr lang="en-US" dirty="0"/>
              <a:t>2019-2020 Internal Annual Report</a:t>
            </a:r>
          </a:p>
          <a:p>
            <a:r>
              <a:rPr lang="en-US" b="1" dirty="0"/>
              <a:t>2020-2021 Internal Annual Report</a:t>
            </a:r>
          </a:p>
          <a:p>
            <a:r>
              <a:rPr lang="en-US" b="1" dirty="0"/>
              <a:t>2021-2022 Self-Study Year</a:t>
            </a:r>
          </a:p>
          <a:p>
            <a:r>
              <a:rPr lang="en-US" b="1" dirty="0"/>
              <a:t>2022-2023 Preparation &amp; Submission of Report</a:t>
            </a:r>
          </a:p>
          <a:p>
            <a:r>
              <a:rPr lang="en-US" b="1" dirty="0"/>
              <a:t>Peer Review Team Visit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BA6997-A2DE-4167-B872-A8CAEF43BBEF}"/>
              </a:ext>
            </a:extLst>
          </p:cNvPr>
          <p:cNvSpPr txBox="1"/>
          <p:nvPr/>
        </p:nvSpPr>
        <p:spPr>
          <a:xfrm>
            <a:off x="822036" y="4810221"/>
            <a:ext cx="6585528" cy="92333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2020 Business Accreditation Standards</a:t>
            </a:r>
          </a:p>
          <a:p>
            <a:r>
              <a:rPr lang="en-US" dirty="0"/>
              <a:t>Virtual Vote In-Progress</a:t>
            </a:r>
          </a:p>
          <a:p>
            <a:r>
              <a:rPr lang="en-US" dirty="0">
                <a:hlinkClick r:id="rId2"/>
              </a:rPr>
              <a:t>https://www.aacsb.edu/accreditation/about-the-batf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966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F17BC-252B-47AD-B508-EFAADADBA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03" y="568036"/>
            <a:ext cx="2568865" cy="1166090"/>
          </a:xfrm>
        </p:spPr>
        <p:txBody>
          <a:bodyPr>
            <a:normAutofit/>
          </a:bodyPr>
          <a:lstStyle/>
          <a:p>
            <a:r>
              <a:rPr lang="en-US" sz="2400" dirty="0"/>
              <a:t>2020 Business Accreditation Standards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CFBD33-12BA-4E68-AF81-7C55069A5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4D87F5-AFF5-47FF-BC81-A0B98D73B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E78BF-3BAC-4265-9778-2CD716856EDF}" type="slidenum">
              <a:rPr lang="en-US" smtClean="0"/>
              <a:t>17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888030-EDF7-4B09-ABA7-E06C95835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372" y="79331"/>
            <a:ext cx="3124200" cy="55149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F1411A-8EAC-434B-8F4A-DA2D13933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5996" y="79331"/>
            <a:ext cx="2473290" cy="668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056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637" y="1701350"/>
            <a:ext cx="8333326" cy="2692509"/>
          </a:xfrm>
        </p:spPr>
        <p:txBody>
          <a:bodyPr vert="horz" lIns="0" tIns="0" rIns="0" bIns="0" rtlCol="0" anchor="t">
            <a:normAutofit fontScale="85000" lnSpcReduction="20000"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Director, School of Accountancy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Dr. Kimberly Swanson Church will be joining us July 1</a:t>
            </a:r>
          </a:p>
          <a:p>
            <a:r>
              <a:rPr lang="en-US" sz="2400" dirty="0">
                <a:solidFill>
                  <a:schemeClr val="tx1"/>
                </a:solidFill>
              </a:rPr>
              <a:t>Assistant Professors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MKT 	Dr. Gawon Yun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MGT 	Dr. Kathy Adler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FGB 	Dr. Megan Rainville</a:t>
            </a:r>
          </a:p>
          <a:p>
            <a:r>
              <a:rPr lang="en-US" sz="2400" dirty="0">
                <a:solidFill>
                  <a:schemeClr val="tx1"/>
                </a:solidFill>
              </a:rPr>
              <a:t>Instructor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ITC 	Mr. Jason Speer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71499" y="685799"/>
            <a:ext cx="8001001" cy="641839"/>
          </a:xfrm>
        </p:spPr>
        <p:txBody>
          <a:bodyPr>
            <a:normAutofit fontScale="90000"/>
          </a:bodyPr>
          <a:lstStyle/>
          <a:p>
            <a:r>
              <a:rPr lang="en-US" dirty="0"/>
              <a:t>Search Updates</a:t>
            </a:r>
          </a:p>
        </p:txBody>
      </p:sp>
    </p:spTree>
    <p:extLst>
      <p:ext uri="{BB962C8B-B14F-4D97-AF65-F5344CB8AC3E}">
        <p14:creationId xmlns:p14="http://schemas.microsoft.com/office/powerpoint/2010/main" val="295336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1498" y="1607127"/>
            <a:ext cx="8001001" cy="3905651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MSU Budget Outlook FY21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BEC52C-3814-48EF-A7CE-5B49847EEB3D}"/>
              </a:ext>
            </a:extLst>
          </p:cNvPr>
          <p:cNvSpPr txBox="1"/>
          <p:nvPr/>
        </p:nvSpPr>
        <p:spPr>
          <a:xfrm>
            <a:off x="347296" y="1843950"/>
            <a:ext cx="8678007" cy="366254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r>
              <a:rPr lang="en-US" sz="2400" dirty="0">
                <a:cs typeface="Calibri" panose="020F0502020204030204" pitchFamily="34" charset="0"/>
              </a:rPr>
              <a:t>  State Budget flat funding for Higher Education</a:t>
            </a:r>
          </a:p>
          <a:p>
            <a:pPr lvl="1">
              <a:buChar char="•"/>
            </a:pPr>
            <a:r>
              <a:rPr lang="en-US" sz="1600" dirty="0">
                <a:cs typeface="Calibri" panose="020F0502020204030204" pitchFamily="34" charset="0"/>
              </a:rPr>
              <a:t>Conditional upon federal government extending Medicaid stimulus program</a:t>
            </a:r>
          </a:p>
          <a:p>
            <a:pPr lvl="1">
              <a:buChar char="•"/>
            </a:pPr>
            <a:r>
              <a:rPr lang="en-US" sz="1600" dirty="0">
                <a:cs typeface="Calibri" panose="020F0502020204030204" pitchFamily="34" charset="0"/>
              </a:rPr>
              <a:t>Withholds are likely as budget reflects higher than expected revenues</a:t>
            </a:r>
          </a:p>
          <a:p>
            <a:pPr lvl="1">
              <a:buChar char="•"/>
            </a:pPr>
            <a:endParaRPr lang="en-US" sz="1600" dirty="0">
              <a:cs typeface="Calibri" panose="020F0502020204030204" pitchFamily="34" charset="0"/>
            </a:endParaRPr>
          </a:p>
          <a:p>
            <a:pPr>
              <a:buChar char="•"/>
            </a:pPr>
            <a:r>
              <a:rPr lang="en-US" sz="2400" dirty="0">
                <a:cs typeface="Calibri" panose="020F0502020204030204" pitchFamily="34" charset="0"/>
              </a:rPr>
              <a:t>  BOG Expected To Support Full Tuition Increase </a:t>
            </a:r>
          </a:p>
          <a:p>
            <a:pPr indent="-285750">
              <a:buChar char="•"/>
            </a:pPr>
            <a:endParaRPr lang="en-US" sz="2400" dirty="0">
              <a:cs typeface="Calibri" panose="020F0502020204030204" pitchFamily="34" charset="0"/>
            </a:endParaRP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US" sz="2400" dirty="0">
                <a:cs typeface="Calibri" panose="020F0502020204030204" pitchFamily="34" charset="0"/>
              </a:rPr>
              <a:t>Open Positions Frozen for One Year </a:t>
            </a:r>
            <a:r>
              <a:rPr lang="en-US" sz="1600" dirty="0">
                <a:cs typeface="Calibri" panose="020F0502020204030204" pitchFamily="34" charset="0"/>
              </a:rPr>
              <a:t>(limited exceptions) </a:t>
            </a:r>
          </a:p>
          <a:p>
            <a:pPr>
              <a:buChar char="•"/>
            </a:pPr>
            <a:endParaRPr lang="en-US" sz="1600" dirty="0">
              <a:cs typeface="Calibri" panose="020F0502020204030204" pitchFamily="34" charset="0"/>
            </a:endParaRPr>
          </a:p>
          <a:p>
            <a:pPr indent="-285750">
              <a:buChar char="•"/>
            </a:pPr>
            <a:r>
              <a:rPr lang="en-US" sz="2400" dirty="0">
                <a:cs typeface="Calibri" panose="020F0502020204030204" pitchFamily="34" charset="0"/>
              </a:rPr>
              <a:t>Enrollment Challenging To Forecast </a:t>
            </a:r>
            <a:r>
              <a:rPr lang="en-US" sz="1600" dirty="0">
                <a:cs typeface="Calibri" panose="020F0502020204030204" pitchFamily="34" charset="0"/>
              </a:rPr>
              <a:t>(indicators are mixed)</a:t>
            </a:r>
          </a:p>
          <a:p>
            <a:pPr>
              <a:buChar char="•"/>
            </a:pPr>
            <a:endParaRPr lang="en-US" sz="2400" dirty="0">
              <a:cs typeface="Calibri" panose="020F0502020204030204" pitchFamily="34" charset="0"/>
            </a:endParaRPr>
          </a:p>
          <a:p>
            <a:pPr indent="-342900">
              <a:buChar char="•"/>
            </a:pPr>
            <a:r>
              <a:rPr lang="en-US" sz="2400" dirty="0">
                <a:cs typeface="Calibri" panose="020F0502020204030204" pitchFamily="34" charset="0"/>
              </a:rPr>
              <a:t>Budgeting scenarios range from $10-$20M shortfall</a:t>
            </a:r>
          </a:p>
        </p:txBody>
      </p:sp>
    </p:spTree>
    <p:extLst>
      <p:ext uri="{BB962C8B-B14F-4D97-AF65-F5344CB8AC3E}">
        <p14:creationId xmlns:p14="http://schemas.microsoft.com/office/powerpoint/2010/main" val="250659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A4ACC098-AD06-4115-AC12-7BC3A00B3A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397378"/>
              </p:ext>
            </p:extLst>
          </p:nvPr>
        </p:nvGraphicFramePr>
        <p:xfrm>
          <a:off x="325312" y="1832828"/>
          <a:ext cx="8493372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6686">
                  <a:extLst>
                    <a:ext uri="{9D8B030D-6E8A-4147-A177-3AD203B41FA5}">
                      <a16:colId xmlns:a16="http://schemas.microsoft.com/office/drawing/2014/main" val="1386149851"/>
                    </a:ext>
                  </a:extLst>
                </a:gridCol>
                <a:gridCol w="4246686">
                  <a:extLst>
                    <a:ext uri="{9D8B030D-6E8A-4147-A177-3AD203B41FA5}">
                      <a16:colId xmlns:a16="http://schemas.microsoft.com/office/drawing/2014/main" val="2551046176"/>
                    </a:ext>
                  </a:extLst>
                </a:gridCol>
              </a:tblGrid>
              <a:tr h="483383">
                <a:tc>
                  <a:txBody>
                    <a:bodyPr/>
                    <a:lstStyle/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en-US" sz="2400" b="1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Announcements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400" b="1" i="0" u="none" strike="noStrike" noProof="0" dirty="0">
                          <a:solidFill>
                            <a:srgbClr val="000000"/>
                          </a:solidFill>
                          <a:latin typeface="+mn-lt"/>
                        </a:rPr>
                        <a:t>Returning to Campus</a:t>
                      </a:r>
                    </a:p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en-US" sz="2400" b="1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FA20 Career Fairs</a:t>
                      </a:r>
                    </a:p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en-US" sz="2400" b="1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Accreditation</a:t>
                      </a:r>
                      <a:r>
                        <a:rPr lang="en-US" sz="2400" b="1" i="0" u="none" strike="noStrike" baseline="0" noProof="0" dirty="0">
                          <a:solidFill>
                            <a:srgbClr val="000000"/>
                          </a:solidFill>
                          <a:latin typeface="Arial"/>
                        </a:rPr>
                        <a:t> Update</a:t>
                      </a:r>
                    </a:p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en-US" sz="2400" b="1" i="0" u="none" strike="noStrike" baseline="0" noProof="0" dirty="0">
                          <a:solidFill>
                            <a:srgbClr val="000000"/>
                          </a:solidFill>
                          <a:latin typeface="Arial"/>
                        </a:rPr>
                        <a:t>Search Updates</a:t>
                      </a:r>
                    </a:p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en-US" sz="2400" b="1" i="0" u="none" strike="noStrike" baseline="0" noProof="0" dirty="0">
                          <a:solidFill>
                            <a:srgbClr val="000000"/>
                          </a:solidFill>
                          <a:latin typeface="Arial"/>
                        </a:rPr>
                        <a:t>Budget Outlook – FY21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</a:rPr>
                        <a:t>China Campus &amp; EMBA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</a:rPr>
                        <a:t>COB Retirements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</a:rPr>
                        <a:t>All Faculty Recognition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</a:rPr>
                        <a:t>COB Awards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</a:rPr>
                        <a:t>COB Retirements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</a:rPr>
                        <a:t>Shout Outs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</a:rPr>
                        <a:t>Looking Ahead to</a:t>
                      </a:r>
                      <a:r>
                        <a:rPr lang="en-US" sz="2400" b="1" baseline="0" dirty="0">
                          <a:solidFill>
                            <a:srgbClr val="000000"/>
                          </a:solidFill>
                        </a:rPr>
                        <a:t> FA20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014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Char char="•"/>
                      </a:pP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480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Char char="•"/>
                      </a:pP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454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Char char="•"/>
                      </a:pP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06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/>
                        <a:buChar char="•"/>
                      </a:pP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316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/>
                        <a:buChar char="•"/>
                      </a:pP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869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50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846B19-CDD1-492F-BF85-B78D5FC86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D57392-2BB1-465C-A0A2-6BAF7D0764D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D1E069-F079-4AE3-ABD4-7B35CBA735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499" y="1367030"/>
            <a:ext cx="8001001" cy="342899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C368F15-CF5A-4444-B71B-EDD61AB5A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571500"/>
            <a:ext cx="8001001" cy="685800"/>
          </a:xfrm>
        </p:spPr>
        <p:txBody>
          <a:bodyPr/>
          <a:lstStyle/>
          <a:p>
            <a:r>
              <a:rPr lang="en-US" dirty="0"/>
              <a:t>China Campus &amp; EMBA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1499" y="2057401"/>
            <a:ext cx="7723415" cy="3657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China Campus</a:t>
            </a:r>
          </a:p>
          <a:p>
            <a:pPr lvl="1"/>
            <a:r>
              <a:rPr lang="en-US" dirty="0"/>
              <a:t>FA20 Record Jr class – upwards of 180 students</a:t>
            </a:r>
          </a:p>
          <a:p>
            <a:pPr lvl="1"/>
            <a:r>
              <a:rPr lang="en-US" dirty="0"/>
              <a:t>70+ students expected to defer transferring MSU </a:t>
            </a:r>
          </a:p>
          <a:p>
            <a:pPr lvl="2"/>
            <a:r>
              <a:rPr lang="en-US" dirty="0"/>
              <a:t>Primarily students interested in accounting and finance</a:t>
            </a:r>
          </a:p>
          <a:p>
            <a:pPr lvl="2"/>
            <a:r>
              <a:rPr lang="en-US" dirty="0"/>
              <a:t>Expected to take FA20 online classes w/ goal of transferring SP21</a:t>
            </a:r>
          </a:p>
          <a:p>
            <a:pPr lvl="1"/>
            <a:r>
              <a:rPr lang="en-US" dirty="0"/>
              <a:t>EMBA</a:t>
            </a:r>
          </a:p>
          <a:p>
            <a:pPr lvl="2"/>
            <a:r>
              <a:rPr lang="en-US" dirty="0"/>
              <a:t>Two majors sponsors are deferring applications until at least January 2021</a:t>
            </a:r>
          </a:p>
          <a:p>
            <a:pPr lvl="2"/>
            <a:r>
              <a:rPr lang="en-US" dirty="0"/>
              <a:t>New cohort for FA20 unlikely 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97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1499" y="1943101"/>
            <a:ext cx="8001001" cy="1979354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71498" y="457199"/>
            <a:ext cx="8001001" cy="685800"/>
          </a:xfrm>
        </p:spPr>
        <p:txBody>
          <a:bodyPr/>
          <a:lstStyle/>
          <a:p>
            <a:r>
              <a:rPr lang="en-US" dirty="0"/>
              <a:t>COB Retirements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71498" y="1179693"/>
            <a:ext cx="8001001" cy="342899"/>
          </a:xfrm>
        </p:spPr>
        <p:txBody>
          <a:bodyPr vert="horz" lIns="0" tIns="0" rIns="0" bIns="0" rtlCol="0" anchor="t">
            <a:norm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C3A3A0-5E73-4DD5-9F46-0FD930966C82}"/>
              </a:ext>
            </a:extLst>
          </p:cNvPr>
          <p:cNvSpPr txBox="1"/>
          <p:nvPr/>
        </p:nvSpPr>
        <p:spPr>
          <a:xfrm>
            <a:off x="517235" y="1660297"/>
            <a:ext cx="80010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Geanie Margavio (SOA)	Associate Professor, 8/1990 – 7/31/2020	</a:t>
            </a:r>
            <a:br>
              <a:rPr lang="en-US" dirty="0"/>
            </a:br>
            <a:br>
              <a:rPr lang="en-US" dirty="0"/>
            </a:br>
            <a:r>
              <a:rPr lang="en-US" dirty="0"/>
              <a:t>Deb Oden (SOA)		Professor, 8/1989 – 5/31/2020</a:t>
            </a:r>
          </a:p>
          <a:p>
            <a:endParaRPr lang="en-US" dirty="0"/>
          </a:p>
          <a:p>
            <a:r>
              <a:rPr lang="en-US" dirty="0"/>
              <a:t>Carole Hale (SOA)	Administrative Assistant II, 10/1998 – 6/30/2020</a:t>
            </a:r>
          </a:p>
          <a:p>
            <a:endParaRPr lang="en-US" dirty="0"/>
          </a:p>
          <a:p>
            <a:r>
              <a:rPr lang="en-US" dirty="0"/>
              <a:t>Susan Crain (FGB)	Professor, 8/2001 – 7/31/2020</a:t>
            </a:r>
          </a:p>
          <a:p>
            <a:endParaRPr lang="en-US" dirty="0"/>
          </a:p>
          <a:p>
            <a:r>
              <a:rPr lang="en-US" dirty="0"/>
              <a:t>Tom Margavio (ITC)	Professor, 8/1990 – 7/31/2020</a:t>
            </a:r>
          </a:p>
          <a:p>
            <a:endParaRPr lang="en-US" dirty="0"/>
          </a:p>
          <a:p>
            <a:r>
              <a:rPr lang="en-US" dirty="0"/>
              <a:t>Sherry Cook (MKT)	Senior Instructor, 8/1998 – 7/31/2020</a:t>
            </a:r>
          </a:p>
          <a:p>
            <a:endParaRPr lang="en-US" dirty="0"/>
          </a:p>
          <a:p>
            <a:r>
              <a:rPr lang="en-US" dirty="0"/>
              <a:t>Glenn Pace (MGT)	Senior Instructor, 8/2006 – 7/31/2020</a:t>
            </a:r>
          </a:p>
          <a:p>
            <a:br>
              <a:rPr lang="en-US" dirty="0"/>
            </a:br>
            <a:r>
              <a:rPr lang="en-US" dirty="0"/>
              <a:t>Steve Thomas (MGT)	Professor, 8/1990 – 1/31/2020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16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1499" y="1943101"/>
            <a:ext cx="8001001" cy="1979354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71498" y="457199"/>
            <a:ext cx="8001001" cy="685800"/>
          </a:xfrm>
        </p:spPr>
        <p:txBody>
          <a:bodyPr/>
          <a:lstStyle/>
          <a:p>
            <a:r>
              <a:rPr lang="en-US" dirty="0"/>
              <a:t>COB Retirements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71498" y="1179693"/>
            <a:ext cx="8001001" cy="342899"/>
          </a:xfrm>
        </p:spPr>
        <p:txBody>
          <a:bodyPr vert="horz" lIns="0" tIns="0" rIns="0" bIns="0" rtlCol="0" anchor="t">
            <a:norm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C3A3A0-5E73-4DD5-9F46-0FD930966C82}"/>
              </a:ext>
            </a:extLst>
          </p:cNvPr>
          <p:cNvSpPr txBox="1"/>
          <p:nvPr/>
        </p:nvSpPr>
        <p:spPr>
          <a:xfrm>
            <a:off x="517235" y="1660297"/>
            <a:ext cx="4350329" cy="2631490"/>
          </a:xfrm>
          <a:prstGeom prst="rect">
            <a:avLst/>
          </a:prstGeom>
          <a:noFill/>
          <a:ln w="19050">
            <a:solidFill>
              <a:srgbClr val="5E0009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Geanie Margavio (SOA)	Associate Professor, 1990 – 2020	</a:t>
            </a:r>
            <a:b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Deb Oden (SOA)	Professor, 1989 – 2020</a:t>
            </a:r>
          </a:p>
          <a:p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Carole Hale (SOA)	Administrative Assistant II, 1998 – 2020</a:t>
            </a:r>
          </a:p>
          <a:p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Susan Crain (FGB)	Professor, 2001 – 2020</a:t>
            </a:r>
          </a:p>
          <a:p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Tom Margavio (ITC)	Professor, 1990 – 2020</a:t>
            </a:r>
          </a:p>
          <a:p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Sherry Cook (MKT)	Senior Instructor, 1998 – 2020</a:t>
            </a:r>
          </a:p>
          <a:p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Glenn Pace (MGT)	Senior Instructor, 2006 – 2020</a:t>
            </a:r>
          </a:p>
          <a:p>
            <a:b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Steve Thomas (MGT)	Professor, 1990 –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95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1499" y="1943101"/>
            <a:ext cx="8001001" cy="37719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71499" y="564644"/>
            <a:ext cx="8001001" cy="685800"/>
          </a:xfrm>
        </p:spPr>
        <p:txBody>
          <a:bodyPr/>
          <a:lstStyle/>
          <a:p>
            <a:r>
              <a:rPr lang="en-US" dirty="0"/>
              <a:t>All Faculty Recognition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4370" y="1984779"/>
            <a:ext cx="8446802" cy="24929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br>
              <a:rPr lang="en-US" dirty="0"/>
            </a:br>
            <a:r>
              <a:rPr lang="en-US" dirty="0"/>
              <a:t>    </a:t>
            </a:r>
            <a:endParaRPr lang="en-US" sz="2000" i="1" dirty="0"/>
          </a:p>
          <a:p>
            <a:pPr algn="ctr"/>
            <a:r>
              <a:rPr lang="en-US" sz="2000" b="1" i="1" dirty="0">
                <a:cs typeface="Arial"/>
              </a:rPr>
              <a:t>Foundation Award for Teaching</a:t>
            </a:r>
            <a:br>
              <a:rPr lang="en-US" sz="2000" b="1" i="1" dirty="0">
                <a:cs typeface="Arial"/>
              </a:rPr>
            </a:br>
            <a:r>
              <a:rPr lang="en-US" sz="2000" b="1" i="1" dirty="0">
                <a:cs typeface="Arial"/>
              </a:rPr>
              <a:t>Kent Ragan (COB)</a:t>
            </a:r>
          </a:p>
          <a:p>
            <a:pPr algn="ctr"/>
            <a:br>
              <a:rPr lang="en-US" sz="2000" b="1" i="1" dirty="0">
                <a:cs typeface="Arial"/>
              </a:rPr>
            </a:br>
            <a:endParaRPr lang="en-US" sz="2000" b="1" i="1" dirty="0">
              <a:cs typeface="Arial"/>
            </a:endParaRPr>
          </a:p>
          <a:p>
            <a:pPr algn="ctr"/>
            <a:r>
              <a:rPr lang="en-US" sz="2000" b="1" i="1" dirty="0">
                <a:cs typeface="Arial"/>
              </a:rPr>
              <a:t>Foundation Award for Research</a:t>
            </a:r>
          </a:p>
          <a:p>
            <a:pPr algn="ctr"/>
            <a:r>
              <a:rPr lang="en-US" sz="2000" b="1" i="1" dirty="0">
                <a:cs typeface="Arial"/>
              </a:rPr>
              <a:t>Carol Miller (FGB)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42D1E069-F079-4AE3-ABD4-7B35CBA735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70" y="1292122"/>
            <a:ext cx="8001001" cy="342899"/>
          </a:xfrm>
        </p:spPr>
        <p:txBody>
          <a:bodyPr>
            <a:noAutofit/>
          </a:bodyPr>
          <a:lstStyle/>
          <a:p>
            <a:r>
              <a:rPr lang="en-US" dirty="0"/>
              <a:t>Foundation Awards</a:t>
            </a:r>
          </a:p>
        </p:txBody>
      </p:sp>
    </p:spTree>
    <p:extLst>
      <p:ext uri="{BB962C8B-B14F-4D97-AF65-F5344CB8AC3E}">
        <p14:creationId xmlns:p14="http://schemas.microsoft.com/office/powerpoint/2010/main" val="25178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Faculty Recognition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0425" y="2057400"/>
            <a:ext cx="30157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10 Years</a:t>
            </a:r>
          </a:p>
          <a:p>
            <a:pPr algn="ctr"/>
            <a:r>
              <a:rPr lang="en-US" dirty="0"/>
              <a:t>Samuel Bass (ACC)</a:t>
            </a:r>
          </a:p>
          <a:p>
            <a:pPr algn="ctr"/>
            <a:endParaRPr lang="en-US" dirty="0"/>
          </a:p>
          <a:p>
            <a:pPr algn="ctr"/>
            <a:r>
              <a:rPr lang="en-US" b="1" dirty="0"/>
              <a:t>15 Years</a:t>
            </a:r>
          </a:p>
          <a:p>
            <a:pPr algn="ctr"/>
            <a:r>
              <a:rPr lang="en-US" dirty="0"/>
              <a:t>Stanley Leasure (FGB)</a:t>
            </a:r>
          </a:p>
          <a:p>
            <a:pPr algn="ctr"/>
            <a:r>
              <a:rPr lang="en-US" dirty="0"/>
              <a:t>James Philpot (FGB)</a:t>
            </a:r>
          </a:p>
          <a:p>
            <a:pPr algn="ctr"/>
            <a:endParaRPr lang="en-US" dirty="0"/>
          </a:p>
          <a:p>
            <a:pPr algn="ctr"/>
            <a:r>
              <a:rPr lang="en-US" b="1" dirty="0"/>
              <a:t>20 Years</a:t>
            </a:r>
          </a:p>
          <a:p>
            <a:pPr algn="ctr"/>
            <a:r>
              <a:rPr lang="en-US" dirty="0"/>
              <a:t>Vinay Garg (MGT)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71499" y="1371600"/>
            <a:ext cx="8001001" cy="342899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>
                <a:cs typeface="Arial"/>
              </a:rPr>
              <a:t>Years of Service Awards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57700" y="2057400"/>
            <a:ext cx="301576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30 Years</a:t>
            </a:r>
          </a:p>
          <a:p>
            <a:pPr algn="ctr"/>
            <a:r>
              <a:rPr lang="en-US" dirty="0"/>
              <a:t>Tanya Barrier (ITC)</a:t>
            </a:r>
            <a:br>
              <a:rPr lang="en-US" dirty="0"/>
            </a:br>
            <a:r>
              <a:rPr lang="en-US" dirty="0"/>
              <a:t>Rajeev Kaula (ITC)</a:t>
            </a:r>
          </a:p>
          <a:p>
            <a:pPr algn="ctr"/>
            <a:r>
              <a:rPr lang="en-US" dirty="0"/>
              <a:t>Geanie Margavio (ACC)</a:t>
            </a:r>
          </a:p>
          <a:p>
            <a:pPr algn="ctr"/>
            <a:r>
              <a:rPr lang="en-US" dirty="0"/>
              <a:t>Tom Margavio (ITC)</a:t>
            </a:r>
            <a:br>
              <a:rPr lang="en-US" dirty="0"/>
            </a:br>
            <a:r>
              <a:rPr lang="en-US" dirty="0"/>
              <a:t>Allen Schaefer (MKT)</a:t>
            </a:r>
            <a:br>
              <a:rPr lang="en-US" dirty="0"/>
            </a:br>
            <a:r>
              <a:rPr lang="en-US" dirty="0"/>
              <a:t>Steve Thomas (MGT)</a:t>
            </a:r>
          </a:p>
          <a:p>
            <a:pPr algn="ctr"/>
            <a:r>
              <a:rPr lang="en-US" dirty="0"/>
              <a:t>Dick Williams (ACC)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35 Years</a:t>
            </a:r>
          </a:p>
          <a:p>
            <a:pPr algn="ctr"/>
            <a:r>
              <a:rPr lang="en-US" dirty="0"/>
              <a:t>Dane Peterson (ITC)</a:t>
            </a:r>
          </a:p>
        </p:txBody>
      </p:sp>
    </p:spTree>
    <p:extLst>
      <p:ext uri="{BB962C8B-B14F-4D97-AF65-F5344CB8AC3E}">
        <p14:creationId xmlns:p14="http://schemas.microsoft.com/office/powerpoint/2010/main" val="84065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71499" y="871370"/>
            <a:ext cx="8001001" cy="357153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COB Awards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37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1499" y="2057401"/>
            <a:ext cx="6919192" cy="491835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en-US" sz="2400" dirty="0"/>
              <a:t>COB Faculty Scholarship and Awards Committee</a:t>
            </a:r>
          </a:p>
          <a:p>
            <a:pPr marL="0" indent="0" algn="ctr">
              <a:buNone/>
            </a:pPr>
            <a:endParaRPr lang="en-US" sz="4000" dirty="0">
              <a:solidFill>
                <a:srgbClr val="5E0009"/>
              </a:solidFill>
            </a:endParaRP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Outstanding Research Paper (2 awards)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Awards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F40677-BF16-430B-8DB9-8105C8C6B468}"/>
              </a:ext>
            </a:extLst>
          </p:cNvPr>
          <p:cNvSpPr/>
          <p:nvPr/>
        </p:nvSpPr>
        <p:spPr>
          <a:xfrm>
            <a:off x="743528" y="256975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SOA Chris Hines</a:t>
            </a:r>
          </a:p>
          <a:p>
            <a:r>
              <a:rPr lang="en-US" dirty="0"/>
              <a:t>FGB Jenny Zhang</a:t>
            </a:r>
          </a:p>
          <a:p>
            <a:r>
              <a:rPr lang="en-US" dirty="0"/>
              <a:t>ITC S Brahnam</a:t>
            </a:r>
          </a:p>
          <a:p>
            <a:r>
              <a:rPr lang="en-US" dirty="0"/>
              <a:t>MGT Feibo Shao</a:t>
            </a:r>
          </a:p>
          <a:p>
            <a:r>
              <a:rPr lang="en-US" dirty="0"/>
              <a:t>MKT Josh Coleman</a:t>
            </a:r>
          </a:p>
          <a:p>
            <a:r>
              <a:rPr lang="en-US" dirty="0"/>
              <a:t>MFD Sandy Bailey</a:t>
            </a:r>
          </a:p>
        </p:txBody>
      </p:sp>
    </p:spTree>
    <p:extLst>
      <p:ext uri="{BB962C8B-B14F-4D97-AF65-F5344CB8AC3E}">
        <p14:creationId xmlns:p14="http://schemas.microsoft.com/office/powerpoint/2010/main" val="111714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06A94D-AE68-4F36-8E23-8618512605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19" r="14415"/>
          <a:stretch/>
        </p:blipFill>
        <p:spPr>
          <a:xfrm>
            <a:off x="5372100" y="10"/>
            <a:ext cx="3771900" cy="6857989"/>
          </a:xfrm>
          <a:custGeom>
            <a:avLst/>
            <a:gdLst>
              <a:gd name="connsiteX0" fmla="*/ 689319 w 3771900"/>
              <a:gd name="connsiteY0" fmla="*/ 0 h 6857999"/>
              <a:gd name="connsiteX1" fmla="*/ 3771900 w 3771900"/>
              <a:gd name="connsiteY1" fmla="*/ 0 h 6857999"/>
              <a:gd name="connsiteX2" fmla="*/ 3771900 w 3771900"/>
              <a:gd name="connsiteY2" fmla="*/ 6857999 h 6857999"/>
              <a:gd name="connsiteX3" fmla="*/ 0 w 3771900"/>
              <a:gd name="connsiteY3" fmla="*/ 6857999 h 6857999"/>
              <a:gd name="connsiteX4" fmla="*/ 0 w 3771900"/>
              <a:gd name="connsiteY4" fmla="*/ 68931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1900" h="6857999">
                <a:moveTo>
                  <a:pt x="689319" y="0"/>
                </a:moveTo>
                <a:lnTo>
                  <a:pt x="3771900" y="0"/>
                </a:lnTo>
                <a:lnTo>
                  <a:pt x="3771900" y="6857999"/>
                </a:lnTo>
                <a:lnTo>
                  <a:pt x="0" y="6857999"/>
                </a:lnTo>
                <a:lnTo>
                  <a:pt x="0" y="689319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xfrm>
            <a:off x="571500" y="2057400"/>
            <a:ext cx="4572000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LinDa (Jackson) Li (MKT)</a:t>
            </a:r>
          </a:p>
          <a:p>
            <a:pPr marL="0" indent="0">
              <a:buNone/>
            </a:pPr>
            <a:r>
              <a:rPr lang="en-US" dirty="0"/>
              <a:t>Best Non-Empirically Based Research Paper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71499" y="1485901"/>
            <a:ext cx="4572001" cy="342899"/>
          </a:xfrm>
        </p:spPr>
        <p:txBody>
          <a:bodyPr vert="horz" lIns="0" tIns="0" rIns="0" bIns="0" rtlCol="0">
            <a:normAutofit/>
          </a:bodyPr>
          <a:lstStyle/>
          <a:p>
            <a:r>
              <a:rPr lang="en-US" dirty="0"/>
              <a:t>Outstanding Research PaperS 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71499" y="689319"/>
            <a:ext cx="4572001" cy="682282"/>
          </a:xfrm>
        </p:spPr>
        <p:txBody>
          <a:bodyPr anchor="b">
            <a:normAutofit/>
          </a:bodyPr>
          <a:lstStyle/>
          <a:p>
            <a:r>
              <a:rPr lang="en-US" dirty="0"/>
              <a:t>Award Winners</a:t>
            </a:r>
          </a:p>
        </p:txBody>
      </p:sp>
      <p:sp>
        <p:nvSpPr>
          <p:cNvPr id="2" name="Slide Number Placeholder 1" hidden="1"/>
          <p:cNvSpPr>
            <a:spLocks noGrp="1"/>
          </p:cNvSpPr>
          <p:nvPr>
            <p:ph type="sldNum" sz="quarter" idx="4294967295"/>
          </p:nvPr>
        </p:nvSpPr>
        <p:spPr>
          <a:xfrm>
            <a:off x="8115300" y="6062473"/>
            <a:ext cx="457200" cy="338328"/>
          </a:xfrm>
        </p:spPr>
        <p:txBody>
          <a:bodyPr/>
          <a:lstStyle/>
          <a:p>
            <a:pPr>
              <a:spcAft>
                <a:spcPts val="600"/>
              </a:spcAft>
            </a:pPr>
            <a:fld id="{DCFE8AC6-424E-904F-AE4A-648F5E9D72F5}" type="slidenum">
              <a:rPr lang="en-US" smtClean="0"/>
              <a:pPr>
                <a:spcAft>
                  <a:spcPts val="600"/>
                </a:spcAft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56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E2BFE7-E61E-4C23-BF44-8EF441FF91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21" r="12613"/>
          <a:stretch/>
        </p:blipFill>
        <p:spPr>
          <a:xfrm>
            <a:off x="5372100" y="10"/>
            <a:ext cx="3771900" cy="6857989"/>
          </a:xfrm>
          <a:custGeom>
            <a:avLst/>
            <a:gdLst>
              <a:gd name="connsiteX0" fmla="*/ 689319 w 3771900"/>
              <a:gd name="connsiteY0" fmla="*/ 0 h 6857999"/>
              <a:gd name="connsiteX1" fmla="*/ 3771900 w 3771900"/>
              <a:gd name="connsiteY1" fmla="*/ 0 h 6857999"/>
              <a:gd name="connsiteX2" fmla="*/ 3771900 w 3771900"/>
              <a:gd name="connsiteY2" fmla="*/ 6857999 h 6857999"/>
              <a:gd name="connsiteX3" fmla="*/ 0 w 3771900"/>
              <a:gd name="connsiteY3" fmla="*/ 6857999 h 6857999"/>
              <a:gd name="connsiteX4" fmla="*/ 0 w 3771900"/>
              <a:gd name="connsiteY4" fmla="*/ 68931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1900" h="6857999">
                <a:moveTo>
                  <a:pt x="689319" y="0"/>
                </a:moveTo>
                <a:lnTo>
                  <a:pt x="3771900" y="0"/>
                </a:lnTo>
                <a:lnTo>
                  <a:pt x="3771900" y="6857999"/>
                </a:lnTo>
                <a:lnTo>
                  <a:pt x="0" y="6857999"/>
                </a:lnTo>
                <a:lnTo>
                  <a:pt x="0" y="689319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xfrm>
            <a:off x="571500" y="2057400"/>
            <a:ext cx="4572000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Wes Friske (MKT)</a:t>
            </a:r>
          </a:p>
          <a:p>
            <a:pPr marL="0" indent="0">
              <a:buNone/>
            </a:pPr>
            <a:r>
              <a:rPr lang="en-US" dirty="0"/>
              <a:t>Best Empirically Based Research Paper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71499" y="1485901"/>
            <a:ext cx="4572001" cy="342899"/>
          </a:xfrm>
        </p:spPr>
        <p:txBody>
          <a:bodyPr vert="horz" lIns="0" tIns="0" rIns="0" bIns="0" rtlCol="0">
            <a:normAutofit/>
          </a:bodyPr>
          <a:lstStyle/>
          <a:p>
            <a:r>
              <a:rPr lang="en-US" dirty="0"/>
              <a:t>Outstanding Research PaperS 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71499" y="689319"/>
            <a:ext cx="4572001" cy="682282"/>
          </a:xfrm>
        </p:spPr>
        <p:txBody>
          <a:bodyPr anchor="b">
            <a:normAutofit/>
          </a:bodyPr>
          <a:lstStyle/>
          <a:p>
            <a:r>
              <a:rPr lang="en-US" dirty="0"/>
              <a:t>Award Winners</a:t>
            </a:r>
          </a:p>
        </p:txBody>
      </p:sp>
      <p:sp>
        <p:nvSpPr>
          <p:cNvPr id="2" name="Slide Number Placeholder 1" hidden="1"/>
          <p:cNvSpPr>
            <a:spLocks noGrp="1"/>
          </p:cNvSpPr>
          <p:nvPr>
            <p:ph type="sldNum" sz="quarter" idx="4294967295"/>
          </p:nvPr>
        </p:nvSpPr>
        <p:spPr>
          <a:xfrm>
            <a:off x="8115300" y="6062473"/>
            <a:ext cx="457200" cy="338328"/>
          </a:xfrm>
        </p:spPr>
        <p:txBody>
          <a:bodyPr/>
          <a:lstStyle/>
          <a:p>
            <a:pPr>
              <a:spcAft>
                <a:spcPts val="600"/>
              </a:spcAft>
            </a:pPr>
            <a:fld id="{DCFE8AC6-424E-904F-AE4A-648F5E9D72F5}" type="slidenum">
              <a:rPr lang="en-US" smtClean="0"/>
              <a:pPr>
                <a:spcAft>
                  <a:spcPts val="600"/>
                </a:spcAft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45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DFBEA1-E99C-4E9C-AA75-B50DA0C26A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20" r="13514"/>
          <a:stretch/>
        </p:blipFill>
        <p:spPr>
          <a:xfrm>
            <a:off x="5372100" y="10"/>
            <a:ext cx="3771900" cy="6857989"/>
          </a:xfrm>
          <a:custGeom>
            <a:avLst/>
            <a:gdLst>
              <a:gd name="connsiteX0" fmla="*/ 689319 w 3771900"/>
              <a:gd name="connsiteY0" fmla="*/ 0 h 6857999"/>
              <a:gd name="connsiteX1" fmla="*/ 3771900 w 3771900"/>
              <a:gd name="connsiteY1" fmla="*/ 0 h 6857999"/>
              <a:gd name="connsiteX2" fmla="*/ 3771900 w 3771900"/>
              <a:gd name="connsiteY2" fmla="*/ 6857999 h 6857999"/>
              <a:gd name="connsiteX3" fmla="*/ 0 w 3771900"/>
              <a:gd name="connsiteY3" fmla="*/ 6857999 h 6857999"/>
              <a:gd name="connsiteX4" fmla="*/ 0 w 3771900"/>
              <a:gd name="connsiteY4" fmla="*/ 68931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1900" h="6857999">
                <a:moveTo>
                  <a:pt x="689319" y="0"/>
                </a:moveTo>
                <a:lnTo>
                  <a:pt x="3771900" y="0"/>
                </a:lnTo>
                <a:lnTo>
                  <a:pt x="3771900" y="6857999"/>
                </a:lnTo>
                <a:lnTo>
                  <a:pt x="0" y="6857999"/>
                </a:lnTo>
                <a:lnTo>
                  <a:pt x="0" y="689319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xfrm>
            <a:off x="571500" y="2057400"/>
            <a:ext cx="4572000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Alisa Trotter (BAC)</a:t>
            </a:r>
          </a:p>
          <a:p>
            <a:pPr marL="0" indent="0">
              <a:buNone/>
            </a:pPr>
            <a:r>
              <a:rPr lang="en-US" dirty="0"/>
              <a:t>COB Outstanding Academic Advisor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71499" y="1485901"/>
            <a:ext cx="4572001" cy="342899"/>
          </a:xfrm>
        </p:spPr>
        <p:txBody>
          <a:bodyPr vert="horz" lIns="0" tIns="0" rIns="0" bIns="0" rtlCol="0">
            <a:normAutofit/>
          </a:bodyPr>
          <a:lstStyle/>
          <a:p>
            <a:r>
              <a:rPr lang="en-US" dirty="0"/>
              <a:t>Outstanding Advisor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71499" y="689319"/>
            <a:ext cx="4572001" cy="682282"/>
          </a:xfrm>
        </p:spPr>
        <p:txBody>
          <a:bodyPr anchor="b">
            <a:normAutofit/>
          </a:bodyPr>
          <a:lstStyle/>
          <a:p>
            <a:r>
              <a:rPr lang="en-US" dirty="0"/>
              <a:t>Award Winners</a:t>
            </a:r>
          </a:p>
        </p:txBody>
      </p:sp>
      <p:sp>
        <p:nvSpPr>
          <p:cNvPr id="2" name="Slide Number Placeholder 1" hidden="1"/>
          <p:cNvSpPr>
            <a:spLocks noGrp="1"/>
          </p:cNvSpPr>
          <p:nvPr>
            <p:ph type="sldNum" sz="quarter" idx="4294967295"/>
          </p:nvPr>
        </p:nvSpPr>
        <p:spPr>
          <a:xfrm>
            <a:off x="8115300" y="6062473"/>
            <a:ext cx="457200" cy="338328"/>
          </a:xfrm>
        </p:spPr>
        <p:txBody>
          <a:bodyPr/>
          <a:lstStyle/>
          <a:p>
            <a:pPr>
              <a:spcAft>
                <a:spcPts val="600"/>
              </a:spcAft>
            </a:pPr>
            <a:fld id="{DCFE8AC6-424E-904F-AE4A-648F5E9D72F5}" type="slidenum">
              <a:rPr lang="en-US" smtClean="0"/>
              <a:pPr>
                <a:spcAft>
                  <a:spcPts val="600"/>
                </a:spcAft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82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D28B63-8331-47B2-AA3C-1CE585135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D80A71-902B-4B49-A1A3-DA182BDE079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45817B-2029-4A4C-B4EF-A5F80FEB3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7" y="1574190"/>
            <a:ext cx="8001001" cy="4399994"/>
          </a:xfrm>
        </p:spPr>
        <p:txBody>
          <a:bodyPr>
            <a:normAutofit fontScale="70000" lnSpcReduction="20000"/>
          </a:bodyPr>
          <a:lstStyle/>
          <a:p>
            <a:r>
              <a:rPr lang="en-US" sz="2700" b="1" dirty="0"/>
              <a:t>All of my professors in the School of Accountancy </a:t>
            </a:r>
            <a:r>
              <a:rPr lang="en-US" sz="2700" dirty="0"/>
              <a:t>did a great job of swiftly transitioning their classes online and providing a lot of guidance and help with the transition.</a:t>
            </a:r>
          </a:p>
          <a:p>
            <a:r>
              <a:rPr lang="en-US" sz="2700" dirty="0"/>
              <a:t>THANK YOU - </a:t>
            </a:r>
            <a:r>
              <a:rPr lang="en-US" sz="2700" b="1" dirty="0"/>
              <a:t>All of my teachers in the accounting department</a:t>
            </a:r>
            <a:r>
              <a:rPr lang="en-US" sz="2700" dirty="0"/>
              <a:t>!</a:t>
            </a:r>
          </a:p>
          <a:p>
            <a:r>
              <a:rPr lang="en-US" sz="2700" b="1" dirty="0"/>
              <a:t>All my professors have been extremely accommodating </a:t>
            </a:r>
            <a:r>
              <a:rPr lang="en-US" sz="2700" dirty="0"/>
              <a:t>and have gone out of their way to ensure that their students feel comfortable not only within our learning environment but in our personal lives as well. </a:t>
            </a:r>
          </a:p>
          <a:p>
            <a:r>
              <a:rPr lang="en-US" sz="2700" b="1" dirty="0"/>
              <a:t>All of my professors </a:t>
            </a:r>
            <a:r>
              <a:rPr lang="en-US" sz="2700" dirty="0"/>
              <a:t>and everyone I have talked to since transitioning online have been </a:t>
            </a:r>
            <a:r>
              <a:rPr lang="en-US" sz="2700" b="1" dirty="0"/>
              <a:t>super supportive </a:t>
            </a:r>
            <a:r>
              <a:rPr lang="en-US" sz="2700" dirty="0"/>
              <a:t>during this difficult transition.</a:t>
            </a:r>
          </a:p>
          <a:p>
            <a:r>
              <a:rPr lang="en-US" sz="2700" dirty="0"/>
              <a:t> All of my </a:t>
            </a:r>
            <a:r>
              <a:rPr lang="en-US" sz="2700" b="1" dirty="0"/>
              <a:t>professors have been amazing</a:t>
            </a:r>
            <a:r>
              <a:rPr lang="en-US" sz="2700" dirty="0"/>
              <a:t>. They've done what they can to help us adjust all while having their own lives turned upside down.</a:t>
            </a:r>
          </a:p>
          <a:p>
            <a:r>
              <a:rPr lang="en-US" sz="2700" b="1" dirty="0"/>
              <a:t>COB is doing great </a:t>
            </a:r>
            <a:r>
              <a:rPr lang="en-US" sz="2700" dirty="0"/>
              <a:t>informing the students on things and really helping with the adjustment to online classes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48BDB9-769A-46D0-811B-B8DB8CD5C8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498" y="1143002"/>
            <a:ext cx="8001001" cy="342899"/>
          </a:xfrm>
        </p:spPr>
        <p:txBody>
          <a:bodyPr/>
          <a:lstStyle/>
          <a:p>
            <a:r>
              <a:rPr lang="en-US" dirty="0"/>
              <a:t>Feedback re transition to alternative delivery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B485311-1952-4776-9ABE-6F17FFEB7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8" y="452629"/>
            <a:ext cx="8001001" cy="685800"/>
          </a:xfrm>
        </p:spPr>
        <p:txBody>
          <a:bodyPr/>
          <a:lstStyle/>
          <a:p>
            <a:r>
              <a:rPr lang="en-US" dirty="0"/>
              <a:t>Thank You	</a:t>
            </a:r>
          </a:p>
        </p:txBody>
      </p:sp>
    </p:spTree>
    <p:extLst>
      <p:ext uri="{BB962C8B-B14F-4D97-AF65-F5344CB8AC3E}">
        <p14:creationId xmlns:p14="http://schemas.microsoft.com/office/powerpoint/2010/main" val="319003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15300" y="6062473"/>
            <a:ext cx="457200" cy="33832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CFE8AC6-424E-904F-AE4A-648F5E9D72F5}" type="slidenum">
              <a:rPr lang="en-US" smtClean="0"/>
              <a:pPr>
                <a:spcAft>
                  <a:spcPts val="600"/>
                </a:spcAft>
              </a:pPr>
              <a:t>30</a:t>
            </a:fld>
            <a:endParaRPr lang="en-US" dirty="0"/>
          </a:p>
        </p:txBody>
      </p:sp>
      <p:sp>
        <p:nvSpPr>
          <p:cNvPr id="35" name="Footer Placeholder 2">
            <a:extLst>
              <a:ext uri="{FF2B5EF4-FFF2-40B4-BE49-F238E27FC236}">
                <a16:creationId xmlns:a16="http://schemas.microsoft.com/office/drawing/2014/main" id="{78507F63-8E7D-47E2-9EF6-FB99AC64FF8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686300" y="6062473"/>
            <a:ext cx="3429000" cy="338328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71499" y="2057400"/>
            <a:ext cx="3886201" cy="365760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000" b="1" dirty="0"/>
              <a:t>Michael Merrigan (MGT)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/>
              <a:t>COB Outstanding Faculty Award</a:t>
            </a:r>
            <a:br>
              <a:rPr lang="en-US" sz="2000" dirty="0"/>
            </a:br>
            <a:br>
              <a:rPr lang="en-US" sz="2000" dirty="0"/>
            </a:br>
            <a:r>
              <a:rPr lang="en-US" sz="2000" b="1" dirty="0"/>
              <a:t>Nominated by</a:t>
            </a:r>
            <a:br>
              <a:rPr lang="en-US" sz="2000" dirty="0"/>
            </a:br>
            <a:r>
              <a:rPr lang="en-US" sz="2000" dirty="0"/>
              <a:t>MBA Association and Future Healthcare Leaders</a:t>
            </a:r>
            <a:br>
              <a:rPr lang="en-US" sz="2000" dirty="0"/>
            </a:br>
            <a:r>
              <a:rPr lang="en-US" sz="2000" dirty="0"/>
              <a:t>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000" b="1" dirty="0"/>
              <a:t>Selected by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/>
              <a:t>COB Student Leadership Council</a:t>
            </a:r>
          </a:p>
        </p:txBody>
      </p: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18DA0C2E-C4C8-4AFF-B6E1-17B7B3E07C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499" y="1485901"/>
            <a:ext cx="8001001" cy="342899"/>
          </a:xfrm>
        </p:spPr>
        <p:txBody>
          <a:bodyPr>
            <a:normAutofit fontScale="25000" lnSpcReduction="20000"/>
          </a:bodyPr>
          <a:lstStyle/>
          <a:p>
            <a:r>
              <a:rPr lang="en-US" sz="8000" dirty="0"/>
              <a:t>COB Outstanding Faculty Award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71499" y="685800"/>
            <a:ext cx="8001001" cy="685800"/>
          </a:xfrm>
        </p:spPr>
        <p:txBody>
          <a:bodyPr anchor="b">
            <a:normAutofit/>
          </a:bodyPr>
          <a:lstStyle/>
          <a:p>
            <a:r>
              <a:rPr lang="en-US" dirty="0"/>
              <a:t>Award Winners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92393F-AF44-454C-A06A-75BB281376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62" t="3296" r="2327"/>
          <a:stretch/>
        </p:blipFill>
        <p:spPr>
          <a:xfrm>
            <a:off x="4571999" y="2057400"/>
            <a:ext cx="4202546" cy="331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76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7150DF-7253-4901-B73A-BD93552592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67" r="16667"/>
          <a:stretch/>
        </p:blipFill>
        <p:spPr>
          <a:xfrm>
            <a:off x="5372100" y="10"/>
            <a:ext cx="3771900" cy="6857989"/>
          </a:xfrm>
          <a:custGeom>
            <a:avLst/>
            <a:gdLst>
              <a:gd name="connsiteX0" fmla="*/ 689319 w 3771900"/>
              <a:gd name="connsiteY0" fmla="*/ 0 h 6857999"/>
              <a:gd name="connsiteX1" fmla="*/ 3771900 w 3771900"/>
              <a:gd name="connsiteY1" fmla="*/ 0 h 6857999"/>
              <a:gd name="connsiteX2" fmla="*/ 3771900 w 3771900"/>
              <a:gd name="connsiteY2" fmla="*/ 6857999 h 6857999"/>
              <a:gd name="connsiteX3" fmla="*/ 0 w 3771900"/>
              <a:gd name="connsiteY3" fmla="*/ 6857999 h 6857999"/>
              <a:gd name="connsiteX4" fmla="*/ 0 w 3771900"/>
              <a:gd name="connsiteY4" fmla="*/ 68931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1900" h="6857999">
                <a:moveTo>
                  <a:pt x="689319" y="0"/>
                </a:moveTo>
                <a:lnTo>
                  <a:pt x="3771900" y="0"/>
                </a:lnTo>
                <a:lnTo>
                  <a:pt x="3771900" y="6857999"/>
                </a:lnTo>
                <a:lnTo>
                  <a:pt x="0" y="6857999"/>
                </a:lnTo>
                <a:lnTo>
                  <a:pt x="0" y="689319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xfrm>
            <a:off x="571500" y="2057400"/>
            <a:ext cx="4572000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Janet Davis</a:t>
            </a:r>
          </a:p>
          <a:p>
            <a:pPr marL="0" indent="0">
              <a:buNone/>
            </a:pPr>
            <a:r>
              <a:rPr lang="en-US" dirty="0"/>
              <a:t>COB Outstanding Service Award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71499" y="1485901"/>
            <a:ext cx="4572001" cy="342899"/>
          </a:xfrm>
        </p:spPr>
        <p:txBody>
          <a:bodyPr vert="horz" lIns="0" tIns="0" rIns="0" bIns="0" rtlCol="0">
            <a:normAutofit/>
          </a:bodyPr>
          <a:lstStyle/>
          <a:p>
            <a:r>
              <a:rPr lang="en-US" dirty="0"/>
              <a:t>Outstanding Service Award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71499" y="689319"/>
            <a:ext cx="4572001" cy="682282"/>
          </a:xfrm>
        </p:spPr>
        <p:txBody>
          <a:bodyPr anchor="b">
            <a:normAutofit/>
          </a:bodyPr>
          <a:lstStyle/>
          <a:p>
            <a:r>
              <a:rPr lang="en-US" dirty="0"/>
              <a:t>Award Winners</a:t>
            </a:r>
          </a:p>
        </p:txBody>
      </p:sp>
      <p:sp>
        <p:nvSpPr>
          <p:cNvPr id="2" name="Slide Number Placeholder 1" hidden="1"/>
          <p:cNvSpPr>
            <a:spLocks noGrp="1"/>
          </p:cNvSpPr>
          <p:nvPr>
            <p:ph type="sldNum" sz="quarter" idx="4294967295"/>
          </p:nvPr>
        </p:nvSpPr>
        <p:spPr>
          <a:xfrm>
            <a:off x="8115300" y="6062473"/>
            <a:ext cx="457200" cy="338328"/>
          </a:xfrm>
        </p:spPr>
        <p:txBody>
          <a:bodyPr/>
          <a:lstStyle/>
          <a:p>
            <a:pPr>
              <a:spcAft>
                <a:spcPts val="600"/>
              </a:spcAft>
            </a:pPr>
            <a:fld id="{DCFE8AC6-424E-904F-AE4A-648F5E9D72F5}" type="slidenum">
              <a:rPr lang="en-US" smtClean="0"/>
              <a:pPr>
                <a:spcAft>
                  <a:spcPts val="600"/>
                </a:spcAft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75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D5E996-6406-48CB-8767-1942D943CB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63" r="20871"/>
          <a:stretch/>
        </p:blipFill>
        <p:spPr>
          <a:xfrm>
            <a:off x="5372100" y="10"/>
            <a:ext cx="3771900" cy="6857989"/>
          </a:xfrm>
          <a:custGeom>
            <a:avLst/>
            <a:gdLst>
              <a:gd name="connsiteX0" fmla="*/ 689319 w 3771900"/>
              <a:gd name="connsiteY0" fmla="*/ 0 h 6857999"/>
              <a:gd name="connsiteX1" fmla="*/ 3771900 w 3771900"/>
              <a:gd name="connsiteY1" fmla="*/ 0 h 6857999"/>
              <a:gd name="connsiteX2" fmla="*/ 3771900 w 3771900"/>
              <a:gd name="connsiteY2" fmla="*/ 6857999 h 6857999"/>
              <a:gd name="connsiteX3" fmla="*/ 0 w 3771900"/>
              <a:gd name="connsiteY3" fmla="*/ 6857999 h 6857999"/>
              <a:gd name="connsiteX4" fmla="*/ 0 w 3771900"/>
              <a:gd name="connsiteY4" fmla="*/ 68931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1900" h="6857999">
                <a:moveTo>
                  <a:pt x="689319" y="0"/>
                </a:moveTo>
                <a:lnTo>
                  <a:pt x="3771900" y="0"/>
                </a:lnTo>
                <a:lnTo>
                  <a:pt x="3771900" y="6857999"/>
                </a:lnTo>
                <a:lnTo>
                  <a:pt x="0" y="6857999"/>
                </a:lnTo>
                <a:lnTo>
                  <a:pt x="0" y="689319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xfrm>
            <a:off x="571500" y="2057400"/>
            <a:ext cx="4572000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Dr. Dick Williams</a:t>
            </a:r>
          </a:p>
          <a:p>
            <a:pPr marL="0" indent="0">
              <a:buNone/>
            </a:pPr>
            <a:r>
              <a:rPr lang="en-US" b="1" dirty="0"/>
              <a:t>SOA Director</a:t>
            </a:r>
            <a:br>
              <a:rPr lang="en-US" b="1" dirty="0"/>
            </a:br>
            <a:r>
              <a:rPr lang="en-US" b="1" dirty="0"/>
              <a:t>2005-2020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71499" y="1485901"/>
            <a:ext cx="4572001" cy="342899"/>
          </a:xfrm>
        </p:spPr>
        <p:txBody>
          <a:bodyPr vert="horz" lIns="0" tIns="0" rIns="0" bIns="0" rtlCol="0">
            <a:normAutofit/>
          </a:bodyPr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71499" y="689319"/>
            <a:ext cx="4572001" cy="682282"/>
          </a:xfrm>
        </p:spPr>
        <p:txBody>
          <a:bodyPr anchor="b">
            <a:normAutofit/>
          </a:bodyPr>
          <a:lstStyle/>
          <a:p>
            <a:r>
              <a:rPr lang="en-US" dirty="0"/>
              <a:t>Thank You</a:t>
            </a:r>
          </a:p>
        </p:txBody>
      </p:sp>
      <p:sp>
        <p:nvSpPr>
          <p:cNvPr id="2" name="Slide Number Placeholder 1" hidden="1"/>
          <p:cNvSpPr>
            <a:spLocks noGrp="1"/>
          </p:cNvSpPr>
          <p:nvPr>
            <p:ph type="sldNum" sz="quarter" idx="4294967295"/>
          </p:nvPr>
        </p:nvSpPr>
        <p:spPr>
          <a:xfrm>
            <a:off x="8115300" y="6062473"/>
            <a:ext cx="457200" cy="338328"/>
          </a:xfrm>
        </p:spPr>
        <p:txBody>
          <a:bodyPr/>
          <a:lstStyle/>
          <a:p>
            <a:pPr>
              <a:spcAft>
                <a:spcPts val="600"/>
              </a:spcAft>
            </a:pPr>
            <a:fld id="{DCFE8AC6-424E-904F-AE4A-648F5E9D72F5}" type="slidenum">
              <a:rPr lang="en-US" smtClean="0"/>
              <a:pPr>
                <a:spcAft>
                  <a:spcPts val="600"/>
                </a:spcAft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1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1498" y="1599063"/>
            <a:ext cx="8001001" cy="4068720"/>
          </a:xfrm>
        </p:spPr>
        <p:txBody>
          <a:bodyPr vert="horz" lIns="0" tIns="0" rIns="0" bIns="0" rtlCol="0" anchor="t">
            <a:normAutofit fontScale="70000" lnSpcReduction="20000"/>
          </a:bodyPr>
          <a:lstStyle/>
          <a:p>
            <a:r>
              <a:rPr lang="en-US" sz="3300" dirty="0"/>
              <a:t>Richard Gebken </a:t>
            </a:r>
            <a:br>
              <a:rPr lang="en-US" sz="4000" dirty="0"/>
            </a:br>
            <a:r>
              <a:rPr lang="en-US" sz="2400" dirty="0"/>
              <a:t>International Outstanding Educator Award</a:t>
            </a:r>
            <a:br>
              <a:rPr lang="en-US" sz="2400" dirty="0"/>
            </a:br>
            <a:r>
              <a:rPr lang="en-US" sz="2400" dirty="0"/>
              <a:t>Associated Schools of Construction</a:t>
            </a:r>
          </a:p>
          <a:p>
            <a:r>
              <a:rPr lang="en-US" sz="3300" dirty="0"/>
              <a:t>Josh Davis</a:t>
            </a:r>
            <a:br>
              <a:rPr lang="en-US" sz="4000" dirty="0"/>
            </a:br>
            <a:r>
              <a:rPr lang="en-US" sz="2400" dirty="0"/>
              <a:t>Technology Executive of the Year</a:t>
            </a:r>
            <a:br>
              <a:rPr lang="en-US" sz="2400" dirty="0"/>
            </a:br>
            <a:r>
              <a:rPr lang="en-US" sz="2400" dirty="0"/>
              <a:t>Biz 417 Magazine Excellence in Technology Awards</a:t>
            </a:r>
          </a:p>
          <a:p>
            <a:r>
              <a:rPr lang="en-US" sz="3300" dirty="0"/>
              <a:t>FBLA-PBL - </a:t>
            </a:r>
            <a:r>
              <a:rPr lang="en-US" sz="3600" dirty="0"/>
              <a:t>Faculty Advisor – Courtney Pham</a:t>
            </a:r>
          </a:p>
          <a:p>
            <a:pPr lvl="1"/>
            <a:r>
              <a:rPr lang="en-US" sz="2900" dirty="0"/>
              <a:t> </a:t>
            </a:r>
            <a:r>
              <a:rPr lang="en-US" dirty="0"/>
              <a:t>State Competition -  7 First Place Finishes &amp; 32 Top 10 Finishes</a:t>
            </a:r>
          </a:p>
          <a:p>
            <a:r>
              <a:rPr lang="en-US" dirty="0"/>
              <a:t>RIMS, the risk management society®</a:t>
            </a:r>
          </a:p>
          <a:p>
            <a:pPr lvl="1"/>
            <a:r>
              <a:rPr lang="en-US" dirty="0"/>
              <a:t>Anita Benedetti Student Involvement Program (ABSIP) Scholars (2 of 30)</a:t>
            </a:r>
          </a:p>
          <a:p>
            <a:pPr lvl="1"/>
            <a:r>
              <a:rPr lang="en-US" dirty="0"/>
              <a:t>President’s CPCU Scholarship (2 of 100)</a:t>
            </a:r>
          </a:p>
          <a:p>
            <a:pPr marL="0" indent="0" algn="ctr">
              <a:buNone/>
            </a:pPr>
            <a:endParaRPr lang="en-US" sz="4000" dirty="0">
              <a:solidFill>
                <a:srgbClr val="5E0009"/>
              </a:solidFill>
            </a:endParaRP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71498" y="1176682"/>
            <a:ext cx="8001001" cy="342899"/>
          </a:xfrm>
        </p:spPr>
        <p:txBody>
          <a:bodyPr/>
          <a:lstStyle/>
          <a:p>
            <a:r>
              <a:rPr lang="en-US" dirty="0"/>
              <a:t>Departmental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71498" y="518573"/>
            <a:ext cx="8001001" cy="685800"/>
          </a:xfrm>
        </p:spPr>
        <p:txBody>
          <a:bodyPr/>
          <a:lstStyle/>
          <a:p>
            <a:r>
              <a:rPr lang="en-US" dirty="0"/>
              <a:t>Shout-Outs</a:t>
            </a:r>
          </a:p>
        </p:txBody>
      </p:sp>
    </p:spTree>
    <p:extLst>
      <p:ext uri="{BB962C8B-B14F-4D97-AF65-F5344CB8AC3E}">
        <p14:creationId xmlns:p14="http://schemas.microsoft.com/office/powerpoint/2010/main" val="233839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EE1D55-6535-4D5F-A726-98FBA6F00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9D3E6B-EA37-400E-B4AB-FBB0A0F7084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18AE4D-7C39-422F-9B48-B94F45628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288" y="1825780"/>
            <a:ext cx="8001001" cy="3657600"/>
          </a:xfrm>
        </p:spPr>
        <p:txBody>
          <a:bodyPr vert="horz" lIns="0" tIns="0" rIns="0" bIns="0" rtlCol="0" anchor="t">
            <a:normAutofit fontScale="92500" lnSpcReduction="10000"/>
          </a:bodyPr>
          <a:lstStyle/>
          <a:p>
            <a:r>
              <a:rPr lang="en-US" b="1" dirty="0"/>
              <a:t>Canceled Events</a:t>
            </a:r>
          </a:p>
          <a:p>
            <a:pPr lvl="1"/>
            <a:r>
              <a:rPr lang="en-US" dirty="0"/>
              <a:t>Showcase for Teaching &amp; Learning</a:t>
            </a:r>
          </a:p>
          <a:p>
            <a:pPr lvl="1"/>
            <a:r>
              <a:rPr lang="en-US" dirty="0"/>
              <a:t>Welcome Back Luncheon</a:t>
            </a:r>
          </a:p>
          <a:p>
            <a:pPr lvl="1"/>
            <a:r>
              <a:rPr lang="en-US" dirty="0"/>
              <a:t>New Faculty Receptions</a:t>
            </a:r>
          </a:p>
          <a:p>
            <a:pPr lvl="1"/>
            <a:r>
              <a:rPr lang="en-US" dirty="0"/>
              <a:t>COB Kickoff Luncheon</a:t>
            </a:r>
          </a:p>
          <a:p>
            <a:r>
              <a:rPr lang="en-US" b="1" dirty="0"/>
              <a:t>All COB </a:t>
            </a:r>
            <a:r>
              <a:rPr lang="en-US" sz="2100" b="1" dirty="0"/>
              <a:t>(TBD Friday 8/14, virtual or by department)</a:t>
            </a:r>
          </a:p>
          <a:p>
            <a:r>
              <a:rPr lang="en-US" b="1" dirty="0"/>
              <a:t>First Day of Classes -</a:t>
            </a:r>
            <a:r>
              <a:rPr lang="en-US" dirty="0"/>
              <a:t>  </a:t>
            </a:r>
            <a:r>
              <a:rPr lang="en-US" sz="2100" b="1" dirty="0"/>
              <a:t>Monday (8/17)</a:t>
            </a:r>
            <a:br>
              <a:rPr lang="en-US" dirty="0"/>
            </a:br>
            <a:r>
              <a:rPr lang="en-US" dirty="0"/>
              <a:t>	</a:t>
            </a:r>
          </a:p>
          <a:p>
            <a:pPr>
              <a:spcBef>
                <a:spcPts val="700"/>
              </a:spcBef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6EA117-7C0E-4819-9139-42F82B17BC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E91C930-3F88-49D2-8722-D2C47F9E7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Ahead to August...</a:t>
            </a:r>
          </a:p>
        </p:txBody>
      </p:sp>
    </p:spTree>
    <p:extLst>
      <p:ext uri="{BB962C8B-B14F-4D97-AF65-F5344CB8AC3E}">
        <p14:creationId xmlns:p14="http://schemas.microsoft.com/office/powerpoint/2010/main" val="77120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5E0009"/>
                </a:solidFill>
                <a:latin typeface="Freight Text" charset="0"/>
              </a:rPr>
              <a:t>College of Business</a:t>
            </a:r>
            <a:endParaRPr lang="en-US" sz="1800" i="0" dirty="0">
              <a:solidFill>
                <a:srgbClr val="5E0009"/>
              </a:solidFill>
              <a:effectLst/>
              <a:latin typeface="Freight Text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1499" y="2116836"/>
            <a:ext cx="8001001" cy="3657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Content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7" name="Footer Placeholder 2"/>
          <p:cNvSpPr txBox="1">
            <a:spLocks/>
          </p:cNvSpPr>
          <p:nvPr/>
        </p:nvSpPr>
        <p:spPr>
          <a:xfrm>
            <a:off x="4686300" y="6088978"/>
            <a:ext cx="3429000" cy="33832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r" defTabSz="914400" rtl="0" eaLnBrk="1" latinLnBrk="0" hangingPunct="1">
              <a:defRPr sz="1000" b="1" kern="1200">
                <a:solidFill>
                  <a:srgbClr val="42556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pic>
        <p:nvPicPr>
          <p:cNvPr id="9" name="MYM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2057400"/>
            <a:ext cx="3886200" cy="2318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Wordmark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5943600"/>
            <a:ext cx="2362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rounding Bar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0"/>
            <a:ext cx="760782" cy="4572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195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D28B63-8331-47B2-AA3C-1CE585135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D80A71-902B-4B49-A1A3-DA182BDE079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45817B-2029-4A4C-B4EF-A5F80FEB3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7" y="1574190"/>
            <a:ext cx="8001001" cy="4399994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All my professors in the Finance department have been very prompt and extremely adaptive and they should be commended for their efforts.</a:t>
            </a:r>
          </a:p>
          <a:p>
            <a:r>
              <a:rPr lang="en-US" sz="2700" b="1" dirty="0"/>
              <a:t>All my professors have been extremely accommodating </a:t>
            </a:r>
            <a:r>
              <a:rPr lang="en-US" sz="2700" dirty="0"/>
              <a:t>and have gone out of their way to ensure that their students feel comfortable not only within our learning environment but in our personal lives as well. </a:t>
            </a:r>
          </a:p>
          <a:p>
            <a:r>
              <a:rPr lang="en-US" sz="2700" b="1" dirty="0"/>
              <a:t>All of my professors </a:t>
            </a:r>
            <a:r>
              <a:rPr lang="en-US" sz="2700" dirty="0"/>
              <a:t>and everyone I have talked to since transitioning online have been </a:t>
            </a:r>
            <a:r>
              <a:rPr lang="en-US" sz="2700" b="1" dirty="0"/>
              <a:t>super supportive </a:t>
            </a:r>
            <a:r>
              <a:rPr lang="en-US" sz="2700" dirty="0"/>
              <a:t>during this difficult transition.</a:t>
            </a:r>
          </a:p>
          <a:p>
            <a:r>
              <a:rPr lang="en-US" sz="2700" dirty="0"/>
              <a:t> All of my </a:t>
            </a:r>
            <a:r>
              <a:rPr lang="en-US" sz="2700" b="1" dirty="0"/>
              <a:t>professors have been amazing</a:t>
            </a:r>
            <a:r>
              <a:rPr lang="en-US" sz="2700" dirty="0"/>
              <a:t>. They've done what they can to help us adjust all while having their own lives turned upside down.</a:t>
            </a:r>
          </a:p>
          <a:p>
            <a:r>
              <a:rPr lang="en-US" sz="2700" b="1" dirty="0"/>
              <a:t>COB is doing great </a:t>
            </a:r>
            <a:r>
              <a:rPr lang="en-US" sz="2700" dirty="0"/>
              <a:t>informing the students on things and really helping with the adjustment to online classes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48BDB9-769A-46D0-811B-B8DB8CD5C8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498" y="1143002"/>
            <a:ext cx="8001001" cy="342899"/>
          </a:xfrm>
        </p:spPr>
        <p:txBody>
          <a:bodyPr/>
          <a:lstStyle/>
          <a:p>
            <a:r>
              <a:rPr lang="en-US" dirty="0"/>
              <a:t>Feedback re transition to alternative delivery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B485311-1952-4776-9ABE-6F17FFEB7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8" y="452629"/>
            <a:ext cx="8001001" cy="685800"/>
          </a:xfrm>
        </p:spPr>
        <p:txBody>
          <a:bodyPr/>
          <a:lstStyle/>
          <a:p>
            <a:r>
              <a:rPr lang="en-US" dirty="0"/>
              <a:t>Thank You	</a:t>
            </a:r>
          </a:p>
        </p:txBody>
      </p:sp>
    </p:spTree>
    <p:extLst>
      <p:ext uri="{BB962C8B-B14F-4D97-AF65-F5344CB8AC3E}">
        <p14:creationId xmlns:p14="http://schemas.microsoft.com/office/powerpoint/2010/main" val="215977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D28B63-8331-47B2-AA3C-1CE585135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D80A71-902B-4B49-A1A3-DA182BDE079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45817B-2029-4A4C-B4EF-A5F80FEB3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7" y="1574190"/>
            <a:ext cx="8001001" cy="4399994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I'm a graduate assistant for </a:t>
            </a:r>
            <a:r>
              <a:rPr lang="en-US" b="1" dirty="0"/>
              <a:t>the Management Department and the professors I work for (Dr. Haggard, Mr. Pace, and Dr. Shao), Teresa (the administrative assistant), and Dr. DeBode have all been very helpful and kind during this time.</a:t>
            </a:r>
          </a:p>
          <a:p>
            <a:r>
              <a:rPr lang="en-US" dirty="0"/>
              <a:t> The </a:t>
            </a:r>
            <a:r>
              <a:rPr lang="en-US" b="1" dirty="0"/>
              <a:t>Management Department at in the College of Business has worked with me </a:t>
            </a:r>
            <a:r>
              <a:rPr lang="en-US" dirty="0"/>
              <a:t>a lot in general in getting things transitioned.  I am a graduate assistant, and I really appreciated their guidance during this time, especially Ms. Teresa Carl.</a:t>
            </a:r>
          </a:p>
          <a:p>
            <a:r>
              <a:rPr lang="en-US" sz="2700" b="1" dirty="0"/>
              <a:t>All my professors have been extremely accommodating </a:t>
            </a:r>
            <a:r>
              <a:rPr lang="en-US" sz="2700" dirty="0"/>
              <a:t>and have gone out of their way to ensure that their students feel comfortable not only within our learning environment but in our personal lives as well. </a:t>
            </a:r>
          </a:p>
          <a:p>
            <a:r>
              <a:rPr lang="en-US" sz="2700" b="1" dirty="0"/>
              <a:t>All of my professors </a:t>
            </a:r>
            <a:r>
              <a:rPr lang="en-US" sz="2700" dirty="0"/>
              <a:t>and everyone I have talked to since transitioning online have been </a:t>
            </a:r>
            <a:r>
              <a:rPr lang="en-US" sz="2700" b="1" dirty="0"/>
              <a:t>super supportive </a:t>
            </a:r>
            <a:r>
              <a:rPr lang="en-US" sz="2700" dirty="0"/>
              <a:t>during this difficult transition.</a:t>
            </a:r>
          </a:p>
          <a:p>
            <a:r>
              <a:rPr lang="en-US" sz="2700" dirty="0"/>
              <a:t> All of my </a:t>
            </a:r>
            <a:r>
              <a:rPr lang="en-US" sz="2700" b="1" dirty="0"/>
              <a:t>professors have been amazing</a:t>
            </a:r>
            <a:r>
              <a:rPr lang="en-US" sz="2700" dirty="0"/>
              <a:t>. They've done what they can to help us adjust all while having their own lives turned upside down.</a:t>
            </a:r>
          </a:p>
          <a:p>
            <a:r>
              <a:rPr lang="en-US" sz="2700" b="1" dirty="0"/>
              <a:t>COB is doing great </a:t>
            </a:r>
            <a:r>
              <a:rPr lang="en-US" sz="2700" dirty="0"/>
              <a:t>informing the students on things and really helping with the adjustment to online classes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48BDB9-769A-46D0-811B-B8DB8CD5C8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498" y="1143002"/>
            <a:ext cx="8001001" cy="342899"/>
          </a:xfrm>
        </p:spPr>
        <p:txBody>
          <a:bodyPr/>
          <a:lstStyle/>
          <a:p>
            <a:r>
              <a:rPr lang="en-US" dirty="0"/>
              <a:t>Feedback re transition to alternative delivery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B485311-1952-4776-9ABE-6F17FFEB7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8" y="452629"/>
            <a:ext cx="8001001" cy="685800"/>
          </a:xfrm>
        </p:spPr>
        <p:txBody>
          <a:bodyPr/>
          <a:lstStyle/>
          <a:p>
            <a:r>
              <a:rPr lang="en-US" dirty="0"/>
              <a:t>Thank You	</a:t>
            </a:r>
          </a:p>
        </p:txBody>
      </p:sp>
    </p:spTree>
    <p:extLst>
      <p:ext uri="{BB962C8B-B14F-4D97-AF65-F5344CB8AC3E}">
        <p14:creationId xmlns:p14="http://schemas.microsoft.com/office/powerpoint/2010/main" val="168085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D28B63-8331-47B2-AA3C-1CE585135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D80A71-902B-4B49-A1A3-DA182BDE079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45817B-2029-4A4C-B4EF-A5F80FEB3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7" y="1574190"/>
            <a:ext cx="8001001" cy="4399994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All of my professors in the TCM department are doing a pretty good job.</a:t>
            </a:r>
          </a:p>
          <a:p>
            <a:r>
              <a:rPr lang="en-US" b="1" dirty="0"/>
              <a:t>Most construction management teachers have transitioned well.</a:t>
            </a:r>
          </a:p>
          <a:p>
            <a:r>
              <a:rPr lang="en-US" sz="2700" b="1" dirty="0"/>
              <a:t>All my professors have been extremely accommodating </a:t>
            </a:r>
            <a:r>
              <a:rPr lang="en-US" sz="2700" dirty="0"/>
              <a:t>and have gone out of their way to ensure that their students feel comfortable not only within our learning environment but in our personal lives as well. </a:t>
            </a:r>
          </a:p>
          <a:p>
            <a:r>
              <a:rPr lang="en-US" sz="2700" b="1" dirty="0"/>
              <a:t>All of my professors </a:t>
            </a:r>
            <a:r>
              <a:rPr lang="en-US" sz="2700" dirty="0"/>
              <a:t>and everyone I have talked to since transitioning online have been </a:t>
            </a:r>
            <a:r>
              <a:rPr lang="en-US" sz="2700" b="1" dirty="0"/>
              <a:t>super supportive </a:t>
            </a:r>
            <a:r>
              <a:rPr lang="en-US" sz="2700" dirty="0"/>
              <a:t>during this difficult transition.</a:t>
            </a:r>
          </a:p>
          <a:p>
            <a:r>
              <a:rPr lang="en-US" sz="2700" dirty="0"/>
              <a:t> All of my </a:t>
            </a:r>
            <a:r>
              <a:rPr lang="en-US" sz="2700" b="1" dirty="0"/>
              <a:t>professors have been amazing</a:t>
            </a:r>
            <a:r>
              <a:rPr lang="en-US" sz="2700" dirty="0"/>
              <a:t>. They've done what they can to help us adjust all while having their own lives turned upside down.</a:t>
            </a:r>
          </a:p>
          <a:p>
            <a:r>
              <a:rPr lang="en-US" sz="2700" b="1" dirty="0"/>
              <a:t>COB is doing great </a:t>
            </a:r>
            <a:r>
              <a:rPr lang="en-US" sz="2700" dirty="0"/>
              <a:t>informing the students on things and really helping with the adjustment to online classes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48BDB9-769A-46D0-811B-B8DB8CD5C8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498" y="1143002"/>
            <a:ext cx="8001001" cy="342899"/>
          </a:xfrm>
        </p:spPr>
        <p:txBody>
          <a:bodyPr/>
          <a:lstStyle/>
          <a:p>
            <a:r>
              <a:rPr lang="en-US" dirty="0"/>
              <a:t>Feedback re transition to alternative delivery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B485311-1952-4776-9ABE-6F17FFEB7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8" y="452629"/>
            <a:ext cx="8001001" cy="685800"/>
          </a:xfrm>
        </p:spPr>
        <p:txBody>
          <a:bodyPr/>
          <a:lstStyle/>
          <a:p>
            <a:r>
              <a:rPr lang="en-US" dirty="0"/>
              <a:t>Thank You	</a:t>
            </a:r>
          </a:p>
        </p:txBody>
      </p:sp>
    </p:spTree>
    <p:extLst>
      <p:ext uri="{BB962C8B-B14F-4D97-AF65-F5344CB8AC3E}">
        <p14:creationId xmlns:p14="http://schemas.microsoft.com/office/powerpoint/2010/main" val="71540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D28B63-8331-47B2-AA3C-1CE585135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D80A71-902B-4B49-A1A3-DA182BDE079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45817B-2029-4A4C-B4EF-A5F80FEB3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7" y="1574190"/>
            <a:ext cx="8001001" cy="4399994"/>
          </a:xfrm>
        </p:spPr>
        <p:txBody>
          <a:bodyPr>
            <a:normAutofit fontScale="92500" lnSpcReduction="10000"/>
          </a:bodyPr>
          <a:lstStyle/>
          <a:p>
            <a:r>
              <a:rPr lang="en-US" sz="2700" b="1" dirty="0"/>
              <a:t>All my professors have been extremely accommodating </a:t>
            </a:r>
            <a:r>
              <a:rPr lang="en-US" sz="2700" dirty="0"/>
              <a:t>and have gone out of their way to ensure that their students feel comfortable not only within our learning environment but in our personal lives as well. </a:t>
            </a:r>
          </a:p>
          <a:p>
            <a:r>
              <a:rPr lang="en-US" sz="2700" dirty="0"/>
              <a:t> All of my </a:t>
            </a:r>
            <a:r>
              <a:rPr lang="en-US" sz="2700" b="1" dirty="0"/>
              <a:t>professors have been amazing</a:t>
            </a:r>
            <a:r>
              <a:rPr lang="en-US" sz="2700" dirty="0"/>
              <a:t>. They've done what they can to help us adjust all while having their own lives turned upside down.</a:t>
            </a:r>
          </a:p>
          <a:p>
            <a:r>
              <a:rPr lang="en-US" sz="2700" b="1" dirty="0"/>
              <a:t>COB is doing great </a:t>
            </a:r>
            <a:r>
              <a:rPr lang="en-US" sz="2700" dirty="0"/>
              <a:t>informing the students on things and really helping with the adjustment to online classes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48BDB9-769A-46D0-811B-B8DB8CD5C8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498" y="1143002"/>
            <a:ext cx="8001001" cy="342899"/>
          </a:xfrm>
        </p:spPr>
        <p:txBody>
          <a:bodyPr/>
          <a:lstStyle/>
          <a:p>
            <a:r>
              <a:rPr lang="en-US" dirty="0"/>
              <a:t>Feedback re transition to alternative delivery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B485311-1952-4776-9ABE-6F17FFEB7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8" y="452629"/>
            <a:ext cx="8001001" cy="685800"/>
          </a:xfrm>
        </p:spPr>
        <p:txBody>
          <a:bodyPr/>
          <a:lstStyle/>
          <a:p>
            <a:r>
              <a:rPr lang="en-US" dirty="0"/>
              <a:t>Thank You	</a:t>
            </a:r>
          </a:p>
        </p:txBody>
      </p:sp>
    </p:spTree>
    <p:extLst>
      <p:ext uri="{BB962C8B-B14F-4D97-AF65-F5344CB8AC3E}">
        <p14:creationId xmlns:p14="http://schemas.microsoft.com/office/powerpoint/2010/main" val="30053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94408" y="1711036"/>
            <a:ext cx="8108927" cy="4205132"/>
          </a:xfrm>
        </p:spPr>
        <p:txBody>
          <a:bodyPr vert="horz" lIns="0" tIns="0" rIns="0" bIns="0" rtlCol="0" anchor="t">
            <a:normAutofit/>
          </a:bodyPr>
          <a:lstStyle/>
          <a:p>
            <a:pPr lvl="1">
              <a:spcBef>
                <a:spcPts val="300"/>
              </a:spcBef>
            </a:pPr>
            <a:r>
              <a:rPr lang="en-US" sz="2000" dirty="0"/>
              <a:t>Two SU20 Online Bootcamps</a:t>
            </a:r>
          </a:p>
          <a:p>
            <a:pPr lvl="2">
              <a:spcBef>
                <a:spcPts val="300"/>
              </a:spcBef>
            </a:pPr>
            <a:r>
              <a:rPr lang="en-US" sz="1600" dirty="0"/>
              <a:t>June 15-26</a:t>
            </a:r>
          </a:p>
          <a:p>
            <a:pPr lvl="2">
              <a:spcBef>
                <a:spcPts val="300"/>
              </a:spcBef>
            </a:pPr>
            <a:r>
              <a:rPr lang="en-US" sz="1600" dirty="0"/>
              <a:t>July 13-24</a:t>
            </a:r>
          </a:p>
          <a:p>
            <a:pPr lvl="1">
              <a:spcBef>
                <a:spcPts val="300"/>
              </a:spcBef>
            </a:pPr>
            <a:r>
              <a:rPr lang="en-US" sz="2000" dirty="0"/>
              <a:t>For more information contact the </a:t>
            </a:r>
            <a:r>
              <a:rPr lang="en-US" sz="2000" u="sng" dirty="0">
                <a:hlinkClick r:id="rId2"/>
              </a:rPr>
              <a:t>FCTL@MissouriState.edu</a:t>
            </a:r>
            <a:r>
              <a:rPr lang="en-US" sz="2000" dirty="0"/>
              <a:t> or visit the </a:t>
            </a:r>
            <a:r>
              <a:rPr lang="en-US" sz="2000" u="sng" dirty="0">
                <a:hlinkClick r:id="rId3"/>
              </a:rPr>
              <a:t>FCTL website</a:t>
            </a:r>
            <a:r>
              <a:rPr lang="en-US" sz="2000" dirty="0"/>
              <a:t>. Please register through My Learning Connection by searching for “Two Week Virtual Online Boot Camp”.</a:t>
            </a:r>
            <a:br>
              <a:rPr lang="en-US" sz="2000" dirty="0"/>
            </a:br>
            <a:endParaRPr lang="en-US" sz="2000" dirty="0"/>
          </a:p>
          <a:p>
            <a:pPr lvl="1">
              <a:spcBef>
                <a:spcPts val="300"/>
              </a:spcBef>
            </a:pP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71499" y="1287979"/>
            <a:ext cx="8001001" cy="342899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FCTL VIRTUAL Online BOOTCAMPS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71499" y="567047"/>
            <a:ext cx="8001001" cy="685800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</p:spTree>
    <p:extLst>
      <p:ext uri="{BB962C8B-B14F-4D97-AF65-F5344CB8AC3E}">
        <p14:creationId xmlns:p14="http://schemas.microsoft.com/office/powerpoint/2010/main" val="321825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94408" y="1711036"/>
            <a:ext cx="8108927" cy="4205132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b="1" dirty="0"/>
              <a:t>When:</a:t>
            </a:r>
            <a:r>
              <a:rPr lang="en-US" dirty="0"/>
              <a:t> 10:30 a.m., Wednesday, May 20</a:t>
            </a:r>
          </a:p>
          <a:p>
            <a:r>
              <a:rPr lang="en-US" b="1" dirty="0"/>
              <a:t>Where:</a:t>
            </a:r>
            <a:r>
              <a:rPr lang="en-US" dirty="0"/>
              <a:t> Zoom</a:t>
            </a:r>
          </a:p>
          <a:p>
            <a:r>
              <a:rPr lang="en-US" b="1" dirty="0"/>
              <a:t>Who:</a:t>
            </a:r>
            <a:r>
              <a:rPr lang="en-US" dirty="0"/>
              <a:t> MSU leadership team; Missouri State faculty, staff and students</a:t>
            </a:r>
          </a:p>
          <a:p>
            <a:r>
              <a:rPr lang="en-US" b="1" dirty="0"/>
              <a:t>What:</a:t>
            </a:r>
          </a:p>
          <a:p>
            <a:pPr lvl="1">
              <a:spcBef>
                <a:spcPts val="300"/>
              </a:spcBef>
            </a:pPr>
            <a:r>
              <a:rPr lang="en-US" sz="2000" dirty="0"/>
              <a:t>Plans to Reopen Campus</a:t>
            </a:r>
          </a:p>
          <a:p>
            <a:pPr lvl="1">
              <a:spcBef>
                <a:spcPts val="300"/>
              </a:spcBef>
            </a:pPr>
            <a:r>
              <a:rPr lang="en-US" sz="2000" dirty="0"/>
              <a:t>FY2021 Budget Update</a:t>
            </a:r>
          </a:p>
          <a:p>
            <a:pPr lvl="1">
              <a:spcBef>
                <a:spcPts val="300"/>
              </a:spcBef>
            </a:pPr>
            <a:r>
              <a:rPr lang="en-US" sz="2000" dirty="0"/>
              <a:t>Questions or comments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71499" y="1287979"/>
            <a:ext cx="8001001" cy="342899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Virtual town Hall meeting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71499" y="567047"/>
            <a:ext cx="8001001" cy="685800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</p:spTree>
    <p:extLst>
      <p:ext uri="{BB962C8B-B14F-4D97-AF65-F5344CB8AC3E}">
        <p14:creationId xmlns:p14="http://schemas.microsoft.com/office/powerpoint/2010/main" val="201977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Make Your Missouri Statement, Light">
  <a:themeElements>
    <a:clrScheme name="Make Your Missouri Statement">
      <a:dk1>
        <a:srgbClr val="000000"/>
      </a:dk1>
      <a:lt1>
        <a:srgbClr val="FFFFFF"/>
      </a:lt1>
      <a:dk2>
        <a:srgbClr val="5E0009"/>
      </a:dk2>
      <a:lt2>
        <a:srgbClr val="BFCED6"/>
      </a:lt2>
      <a:accent1>
        <a:srgbClr val="EB002B"/>
      </a:accent1>
      <a:accent2>
        <a:srgbClr val="0093B2"/>
      </a:accent2>
      <a:accent3>
        <a:srgbClr val="CFB500"/>
      </a:accent3>
      <a:accent4>
        <a:srgbClr val="AF1685"/>
      </a:accent4>
      <a:accent5>
        <a:srgbClr val="E35205"/>
      </a:accent5>
      <a:accent6>
        <a:srgbClr val="A4D65E"/>
      </a:accent6>
      <a:hlink>
        <a:srgbClr val="5E0009"/>
      </a:hlink>
      <a:folHlink>
        <a:srgbClr val="5E0009"/>
      </a:folHlink>
    </a:clrScheme>
    <a:fontScheme name="Make Your Missouri Statement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Missouri State Maroon">
      <a:srgbClr val="5E0009"/>
    </a:custClr>
    <a:custClr name="Brick City">
      <a:srgbClr val="EB002B"/>
    </a:custClr>
    <a:custClr name="Boomer Sky">
      <a:srgbClr val="0093B2"/>
    </a:custClr>
    <a:custClr name="Pride Band Brass">
      <a:srgbClr val="CFB500"/>
    </a:custClr>
    <a:custClr name="Midnight Oil">
      <a:srgbClr val="425563"/>
    </a:custClr>
    <a:custClr name="Hammons Fountain">
      <a:srgbClr val="6BA4B8"/>
    </a:custClr>
    <a:custClr name="Carrington">
      <a:srgbClr val="BFCED6"/>
    </a:custClr>
    <a:custClr name="Bear Hug">
      <a:srgbClr val="AF1685"/>
    </a:custClr>
    <a:custClr name="Tent Theatre">
      <a:srgbClr val="E35205"/>
    </a:custClr>
    <a:custClr name="May Day">
      <a:srgbClr val="A4D65E"/>
    </a:custClr>
  </a:custClrLst>
  <a:extLst>
    <a:ext uri="{05A4C25C-085E-4340-85A3-A5531E510DB2}">
      <thm15:themeFamily xmlns:thm15="http://schemas.microsoft.com/office/thememl/2012/main" name="flagship-light-standard-1_1" id="{E0235D37-6B2C-C440-9FD0-7BF2EFA26872}" vid="{25D8042B-2133-E842-A051-9900DC16F2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3214</TotalTime>
  <Words>1215</Words>
  <Application>Microsoft Office PowerPoint</Application>
  <PresentationFormat>On-screen Show (4:3)</PresentationFormat>
  <Paragraphs>305</Paragraphs>
  <Slides>35</Slides>
  <Notes>1</Notes>
  <HiddenSlides>4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  <vt:variant>
        <vt:lpstr>Custom Shows</vt:lpstr>
      </vt:variant>
      <vt:variant>
        <vt:i4>1</vt:i4>
      </vt:variant>
    </vt:vector>
  </HeadingPairs>
  <TitlesOfParts>
    <vt:vector size="44" baseType="lpstr">
      <vt:lpstr>Arial</vt:lpstr>
      <vt:lpstr>Calibri</vt:lpstr>
      <vt:lpstr>Courier New</vt:lpstr>
      <vt:lpstr>Freight Text</vt:lpstr>
      <vt:lpstr>freight-text-pro</vt:lpstr>
      <vt:lpstr>Georgia</vt:lpstr>
      <vt:lpstr>Impact</vt:lpstr>
      <vt:lpstr>Make Your Missouri Statement, Light</vt:lpstr>
      <vt:lpstr>All COB Meeting</vt:lpstr>
      <vt:lpstr>Agenda</vt:lpstr>
      <vt:lpstr>Thank You </vt:lpstr>
      <vt:lpstr>Thank You </vt:lpstr>
      <vt:lpstr>Thank You </vt:lpstr>
      <vt:lpstr>Thank You </vt:lpstr>
      <vt:lpstr>Thank You </vt:lpstr>
      <vt:lpstr>Announcements</vt:lpstr>
      <vt:lpstr>Announcements</vt:lpstr>
      <vt:lpstr>Announcements</vt:lpstr>
      <vt:lpstr>Announcements</vt:lpstr>
      <vt:lpstr>Announcements</vt:lpstr>
      <vt:lpstr>Transitioning Back to Campus</vt:lpstr>
      <vt:lpstr>Looking To The Fall Semester</vt:lpstr>
      <vt:lpstr>Fall 2020 COB Career Fairs</vt:lpstr>
      <vt:lpstr>AACSB Accreditation update  and timeline</vt:lpstr>
      <vt:lpstr>2020 Business Accreditation Standards</vt:lpstr>
      <vt:lpstr>Search Updates</vt:lpstr>
      <vt:lpstr>MSU Budget Outlook FY21 </vt:lpstr>
      <vt:lpstr>China Campus &amp; EMBA</vt:lpstr>
      <vt:lpstr>COB Retirements</vt:lpstr>
      <vt:lpstr>COB Retirements</vt:lpstr>
      <vt:lpstr>All Faculty Recognition</vt:lpstr>
      <vt:lpstr>All Faculty Recognition</vt:lpstr>
      <vt:lpstr>COB Awards </vt:lpstr>
      <vt:lpstr>Awards</vt:lpstr>
      <vt:lpstr>Award Winners</vt:lpstr>
      <vt:lpstr>Award Winners</vt:lpstr>
      <vt:lpstr>Award Winners</vt:lpstr>
      <vt:lpstr>Award Winners</vt:lpstr>
      <vt:lpstr>Award Winners</vt:lpstr>
      <vt:lpstr>Thank You</vt:lpstr>
      <vt:lpstr>Shout-Outs</vt:lpstr>
      <vt:lpstr>Looking Ahead to August...</vt:lpstr>
      <vt:lpstr>TITLE</vt:lpstr>
      <vt:lpstr>Custom Show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COB Meeting</dc:title>
  <dc:creator>Meinert, David B</dc:creator>
  <cp:lastModifiedBy>Meinert, David B</cp:lastModifiedBy>
  <cp:revision>17</cp:revision>
  <dcterms:created xsi:type="dcterms:W3CDTF">2020-05-11T15:37:25Z</dcterms:created>
  <dcterms:modified xsi:type="dcterms:W3CDTF">2020-06-23T06:09:17Z</dcterms:modified>
</cp:coreProperties>
</file>