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3"/>
  </p:notesMasterIdLst>
  <p:handoutMasterIdLst>
    <p:handoutMasterId r:id="rId64"/>
  </p:handoutMasterIdLst>
  <p:sldIdLst>
    <p:sldId id="256" r:id="rId2"/>
    <p:sldId id="358" r:id="rId3"/>
    <p:sldId id="356" r:id="rId4"/>
    <p:sldId id="442" r:id="rId5"/>
    <p:sldId id="437" r:id="rId6"/>
    <p:sldId id="452" r:id="rId7"/>
    <p:sldId id="462" r:id="rId8"/>
    <p:sldId id="450" r:id="rId9"/>
    <p:sldId id="439" r:id="rId10"/>
    <p:sldId id="477" r:id="rId11"/>
    <p:sldId id="449" r:id="rId12"/>
    <p:sldId id="424" r:id="rId13"/>
    <p:sldId id="390" r:id="rId14"/>
    <p:sldId id="407" r:id="rId15"/>
    <p:sldId id="438" r:id="rId16"/>
    <p:sldId id="478" r:id="rId17"/>
    <p:sldId id="394" r:id="rId18"/>
    <p:sldId id="443" r:id="rId19"/>
    <p:sldId id="444" r:id="rId20"/>
    <p:sldId id="445" r:id="rId21"/>
    <p:sldId id="446" r:id="rId22"/>
    <p:sldId id="458" r:id="rId23"/>
    <p:sldId id="457" r:id="rId24"/>
    <p:sldId id="464" r:id="rId25"/>
    <p:sldId id="434" r:id="rId26"/>
    <p:sldId id="403" r:id="rId27"/>
    <p:sldId id="404" r:id="rId28"/>
    <p:sldId id="433" r:id="rId29"/>
    <p:sldId id="456" r:id="rId30"/>
    <p:sldId id="451" r:id="rId31"/>
    <p:sldId id="453" r:id="rId32"/>
    <p:sldId id="455" r:id="rId33"/>
    <p:sldId id="459" r:id="rId34"/>
    <p:sldId id="460" r:id="rId35"/>
    <p:sldId id="474" r:id="rId36"/>
    <p:sldId id="475" r:id="rId37"/>
    <p:sldId id="461" r:id="rId38"/>
    <p:sldId id="454" r:id="rId39"/>
    <p:sldId id="466" r:id="rId40"/>
    <p:sldId id="262" r:id="rId41"/>
    <p:sldId id="261" r:id="rId42"/>
    <p:sldId id="263" r:id="rId43"/>
    <p:sldId id="264" r:id="rId44"/>
    <p:sldId id="467" r:id="rId45"/>
    <p:sldId id="258" r:id="rId46"/>
    <p:sldId id="259" r:id="rId47"/>
    <p:sldId id="260" r:id="rId48"/>
    <p:sldId id="468" r:id="rId49"/>
    <p:sldId id="470" r:id="rId50"/>
    <p:sldId id="269" r:id="rId51"/>
    <p:sldId id="476" r:id="rId52"/>
    <p:sldId id="412" r:id="rId53"/>
    <p:sldId id="420" r:id="rId54"/>
    <p:sldId id="413" r:id="rId55"/>
    <p:sldId id="423" r:id="rId56"/>
    <p:sldId id="414" r:id="rId57"/>
    <p:sldId id="416" r:id="rId58"/>
    <p:sldId id="473" r:id="rId59"/>
    <p:sldId id="436" r:id="rId60"/>
    <p:sldId id="479" r:id="rId61"/>
    <p:sldId id="278" r:id="rId62"/>
  </p:sldIdLst>
  <p:sldSz cx="9144000" cy="6858000" type="screen4x3"/>
  <p:notesSz cx="7010400" cy="9296400"/>
  <p:custShowLst>
    <p:custShow name="Custom Show 1" id="0">
      <p:sldLst>
        <p:sld r:id="rId2"/>
        <p:sld r:id="rId62"/>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B1D6"/>
    <a:srgbClr val="7A81FF"/>
    <a:srgbClr val="FF40FF"/>
    <a:srgbClr val="FAF14B"/>
    <a:srgbClr val="5E00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524" autoAdjust="0"/>
    <p:restoredTop sz="94651" autoAdjust="0"/>
  </p:normalViewPr>
  <p:slideViewPr>
    <p:cSldViewPr snapToGrid="0">
      <p:cViewPr varScale="1">
        <p:scale>
          <a:sx n="104" d="100"/>
          <a:sy n="104" d="100"/>
        </p:scale>
        <p:origin x="1626" y="10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200" d="100"/>
        <a:sy n="200" d="100"/>
      </p:scale>
      <p:origin x="0" y="-19974"/>
    </p:cViewPr>
  </p:sorterViewPr>
  <p:notesViewPr>
    <p:cSldViewPr snapToGrid="0">
      <p:cViewPr varScale="1">
        <p:scale>
          <a:sx n="86" d="100"/>
          <a:sy n="86" d="100"/>
        </p:scale>
        <p:origin x="382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3E9CF1F-F9AA-4155-8E95-737579ACBDAB}" type="datetimeFigureOut">
              <a:rPr lang="en-US" smtClean="0"/>
              <a:t>8/20/2021</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1546C31E-171B-47E8-A120-06A68C6CA824}" type="slidenum">
              <a:rPr lang="en-US" smtClean="0"/>
              <a:t>‹#›</a:t>
            </a:fld>
            <a:endParaRPr lang="en-US" dirty="0"/>
          </a:p>
        </p:txBody>
      </p:sp>
    </p:spTree>
    <p:extLst>
      <p:ext uri="{BB962C8B-B14F-4D97-AF65-F5344CB8AC3E}">
        <p14:creationId xmlns:p14="http://schemas.microsoft.com/office/powerpoint/2010/main" val="32318844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FEBF3DD-24B8-9D40-ABEB-B4A0E772B6FC}" type="datetimeFigureOut">
              <a:rPr lang="en-US" smtClean="0"/>
              <a:t>8/20/2021</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EA5C634-AB7C-E047-B961-FC16FF4C0ED5}" type="slidenum">
              <a:rPr lang="en-US" smtClean="0"/>
              <a:t>‹#›</a:t>
            </a:fld>
            <a:endParaRPr lang="en-US" dirty="0"/>
          </a:p>
        </p:txBody>
      </p:sp>
    </p:spTree>
    <p:extLst>
      <p:ext uri="{BB962C8B-B14F-4D97-AF65-F5344CB8AC3E}">
        <p14:creationId xmlns:p14="http://schemas.microsoft.com/office/powerpoint/2010/main" val="1827934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5C634-AB7C-E047-B961-FC16FF4C0ED5}" type="slidenum">
              <a:rPr lang="en-US" smtClean="0"/>
              <a:t>52</a:t>
            </a:fld>
            <a:endParaRPr lang="en-US" dirty="0"/>
          </a:p>
        </p:txBody>
      </p:sp>
    </p:spTree>
    <p:extLst>
      <p:ext uri="{BB962C8B-B14F-4D97-AF65-F5344CB8AC3E}">
        <p14:creationId xmlns:p14="http://schemas.microsoft.com/office/powerpoint/2010/main" val="8400715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emf"/></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2" name="Background"/>
          <p:cNvSpPr/>
          <p:nvPr userDrawn="1"/>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Diagonal"/>
          <p:cNvSpPr/>
          <p:nvPr userDrawn="1"/>
        </p:nvSpPr>
        <p:spPr>
          <a:xfrm rot="16200000">
            <a:off x="5486400" y="3200402"/>
            <a:ext cx="3657600" cy="3657600"/>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20221" y="6062473"/>
            <a:ext cx="1752279" cy="339151"/>
          </a:xfrm>
          <a:prstGeom prst="rect">
            <a:avLst/>
          </a:prstGeom>
          <a:noFill/>
          <a:ln>
            <a:noFill/>
          </a:ln>
        </p:spPr>
      </p:pic>
      <p:sp>
        <p:nvSpPr>
          <p:cNvPr id="7" name="Date"/>
          <p:cNvSpPr>
            <a:spLocks noGrp="1"/>
          </p:cNvSpPr>
          <p:nvPr>
            <p:ph type="body" sz="quarter" idx="14" hasCustomPrompt="1"/>
          </p:nvPr>
        </p:nvSpPr>
        <p:spPr>
          <a:xfrm>
            <a:off x="571501" y="6057900"/>
            <a:ext cx="5257800" cy="342900"/>
          </a:xfrm>
          <a:prstGeom prst="rect">
            <a:avLst/>
          </a:prstGeom>
        </p:spPr>
        <p:txBody>
          <a:bodyPr lIns="0" tIns="0" rIns="0" bIns="0" anchor="ctr" anchorCtr="0">
            <a:noAutofit/>
          </a:bodyPr>
          <a:lstStyle>
            <a:lvl1pPr marL="0" indent="0">
              <a:buNone/>
              <a:defRPr sz="2400">
                <a:solidFill>
                  <a:schemeClr val="tx2"/>
                </a:solidFill>
              </a:defRPr>
            </a:lvl1pPr>
          </a:lstStyle>
          <a:p>
            <a:pPr lvl="0"/>
            <a:r>
              <a:rPr lang="en-US"/>
              <a:t>Presentation date</a:t>
            </a:r>
          </a:p>
        </p:txBody>
      </p:sp>
      <p:sp>
        <p:nvSpPr>
          <p:cNvPr id="3" name="Presenters"/>
          <p:cNvSpPr>
            <a:spLocks noGrp="1"/>
          </p:cNvSpPr>
          <p:nvPr>
            <p:ph type="body" sz="quarter" idx="12" hasCustomPrompt="1"/>
          </p:nvPr>
        </p:nvSpPr>
        <p:spPr>
          <a:xfrm>
            <a:off x="571499" y="5186364"/>
            <a:ext cx="5943601" cy="528637"/>
          </a:xfrm>
          <a:prstGeom prst="rect">
            <a:avLst/>
          </a:prstGeom>
        </p:spPr>
        <p:txBody>
          <a:bodyPr lIns="0" tIns="0" rIns="0" bIns="0" anchor="t" anchorCtr="0">
            <a:normAutofit/>
          </a:bodyPr>
          <a:lstStyle>
            <a:lvl1pPr marL="0" indent="0">
              <a:buNone/>
              <a:defRPr sz="2400">
                <a:solidFill>
                  <a:srgbClr val="425563"/>
                </a:solidFill>
              </a:defRPr>
            </a:lvl1pPr>
          </a:lstStyle>
          <a:p>
            <a:pPr lvl="0"/>
            <a:r>
              <a:rPr lang="en-US"/>
              <a:t>Presenter names</a:t>
            </a:r>
          </a:p>
        </p:txBody>
      </p:sp>
      <p:sp>
        <p:nvSpPr>
          <p:cNvPr id="18" name="Subtitle"/>
          <p:cNvSpPr>
            <a:spLocks noGrp="1"/>
          </p:cNvSpPr>
          <p:nvPr>
            <p:ph type="body" sz="quarter" idx="15" hasCustomPrompt="1"/>
          </p:nvPr>
        </p:nvSpPr>
        <p:spPr>
          <a:xfrm>
            <a:off x="571499" y="4573155"/>
            <a:ext cx="5943601" cy="514347"/>
          </a:xfrm>
          <a:prstGeom prst="rect">
            <a:avLst/>
          </a:prstGeom>
        </p:spPr>
        <p:txBody>
          <a:bodyPr lIns="0" anchor="t" anchorCtr="0">
            <a:normAutofit/>
          </a:bodyPr>
          <a:lstStyle>
            <a:lvl1pPr marL="0" indent="0">
              <a:lnSpc>
                <a:spcPct val="100000"/>
              </a:lnSpc>
              <a:spcAft>
                <a:spcPts val="0"/>
              </a:spcAft>
              <a:buNone/>
              <a:defRPr sz="2800" b="1" cap="all">
                <a:solidFill>
                  <a:srgbClr val="425563"/>
                </a:solidFill>
                <a:latin typeface="+mn-lt"/>
                <a:ea typeface="Impact" charset="0"/>
                <a:cs typeface="Impact" charset="0"/>
              </a:defRPr>
            </a:lvl1pPr>
          </a:lstStyle>
          <a:p>
            <a:pPr lvl="0"/>
            <a:r>
              <a:rPr lang="en-US"/>
              <a:t>Slide subtitle</a:t>
            </a:r>
          </a:p>
        </p:txBody>
      </p:sp>
      <p:sp>
        <p:nvSpPr>
          <p:cNvPr id="14" name="Divider"/>
          <p:cNvSpPr/>
          <p:nvPr userDrawn="1"/>
        </p:nvSpPr>
        <p:spPr>
          <a:xfrm>
            <a:off x="571499" y="4230044"/>
            <a:ext cx="6858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itle"/>
          <p:cNvSpPr>
            <a:spLocks noGrp="1"/>
          </p:cNvSpPr>
          <p:nvPr>
            <p:ph type="title" hasCustomPrompt="1"/>
          </p:nvPr>
        </p:nvSpPr>
        <p:spPr>
          <a:xfrm>
            <a:off x="571500" y="685801"/>
            <a:ext cx="7315200" cy="3314700"/>
          </a:xfrm>
          <a:prstGeom prst="rect">
            <a:avLst/>
          </a:prstGeom>
        </p:spPr>
        <p:txBody>
          <a:bodyPr lIns="0" tIns="0" rIns="0" bIns="0" anchor="b" anchorCtr="0">
            <a:normAutofit/>
          </a:bodyPr>
          <a:lstStyle>
            <a:lvl1pPr algn="l">
              <a:lnSpc>
                <a:spcPct val="90000"/>
              </a:lnSpc>
              <a:defRPr sz="6000" b="1">
                <a:solidFill>
                  <a:srgbClr val="5E0009"/>
                </a:solidFill>
                <a:latin typeface="Georgia" charset="0"/>
                <a:ea typeface="Georgia" charset="0"/>
                <a:cs typeface="Georgia" charset="0"/>
              </a:defRPr>
            </a:lvl1pPr>
          </a:lstStyle>
          <a:p>
            <a:r>
              <a:rPr lang="en-US"/>
              <a:t>Presentation title</a:t>
            </a:r>
          </a:p>
        </p:txBody>
      </p:sp>
      <p:pic>
        <p:nvPicPr>
          <p:cNvPr id="10" name="Grounding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1500" y="-1"/>
            <a:ext cx="760782" cy="457201"/>
          </a:xfrm>
          <a:prstGeom prst="rect">
            <a:avLst/>
          </a:prstGeom>
          <a:noFill/>
          <a:ln>
            <a:noFill/>
          </a:ln>
        </p:spPr>
      </p:pic>
    </p:spTree>
    <p:extLst>
      <p:ext uri="{BB962C8B-B14F-4D97-AF65-F5344CB8AC3E}">
        <p14:creationId xmlns:p14="http://schemas.microsoft.com/office/powerpoint/2010/main" val="10764015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extLst>
    <p:ext uri="{DCECCB84-F9BA-43D5-87BE-67443E8EF086}">
      <p15:sldGuideLst xmlns:p15="http://schemas.microsoft.com/office/powerpoint/2012/main">
        <p15:guide id="1" orient="horz" pos="25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idebar w/Spotlight, 2 Blocks">
    <p:spTree>
      <p:nvGrpSpPr>
        <p:cNvPr id="1" name=""/>
        <p:cNvGrpSpPr/>
        <p:nvPr/>
      </p:nvGrpSpPr>
      <p:grpSpPr>
        <a:xfrm>
          <a:off x="0" y="0"/>
          <a:ext cx="0" cy="0"/>
          <a:chOff x="0" y="0"/>
          <a:chExt cx="0" cy="0"/>
        </a:xfrm>
      </p:grpSpPr>
      <p:sp>
        <p:nvSpPr>
          <p:cNvPr id="7" name="Slide Number"/>
          <p:cNvSpPr>
            <a:spLocks noGrp="1"/>
          </p:cNvSpPr>
          <p:nvPr>
            <p:ph type="sldNum" sz="quarter" idx="12"/>
          </p:nvPr>
        </p:nvSpPr>
        <p:spPr>
          <a:xfrm>
            <a:off x="6743701" y="6062473"/>
            <a:ext cx="457200" cy="338328"/>
          </a:xfrm>
        </p:spPr>
        <p:txBody>
          <a:bodyPr/>
          <a:lstStyle/>
          <a:p>
            <a:fld id="{DCFE8AC6-424E-904F-AE4A-648F5E9D72F5}" type="slidenum">
              <a:rPr lang="en-US" smtClean="0"/>
              <a:t>‹#›</a:t>
            </a:fld>
            <a:endParaRPr lang="en-US" dirty="0"/>
          </a:p>
        </p:txBody>
      </p:sp>
      <p:sp>
        <p:nvSpPr>
          <p:cNvPr id="5" name="Footer"/>
          <p:cNvSpPr>
            <a:spLocks noGrp="1"/>
          </p:cNvSpPr>
          <p:nvPr>
            <p:ph type="ftr" sz="quarter" idx="15"/>
          </p:nvPr>
        </p:nvSpPr>
        <p:spPr>
          <a:xfrm>
            <a:off x="4000501" y="6062473"/>
            <a:ext cx="2743199" cy="338328"/>
          </a:xfrm>
        </p:spPr>
        <p:txBody>
          <a:bodyPr/>
          <a:lstStyle/>
          <a:p>
            <a:r>
              <a:rPr lang="en-US" dirty="0"/>
              <a:t>ALL COB FA21 </a:t>
            </a:r>
          </a:p>
        </p:txBody>
      </p:sp>
      <p:sp>
        <p:nvSpPr>
          <p:cNvPr id="12" name="Sidebar"/>
          <p:cNvSpPr/>
          <p:nvPr userDrawn="1"/>
        </p:nvSpPr>
        <p:spPr>
          <a:xfrm>
            <a:off x="7429500" y="0"/>
            <a:ext cx="17145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 name="Spotlight Caption 2"/>
          <p:cNvSpPr>
            <a:spLocks noGrp="1"/>
          </p:cNvSpPr>
          <p:nvPr>
            <p:ph type="body" idx="46" hasCustomPrompt="1"/>
          </p:nvPr>
        </p:nvSpPr>
        <p:spPr>
          <a:xfrm>
            <a:off x="7656566" y="5146176"/>
            <a:ext cx="1260366" cy="1483223"/>
          </a:xfrm>
          <a:prstGeom prst="rect">
            <a:avLst/>
          </a:prstGeom>
        </p:spPr>
        <p:txBody>
          <a:bodyPr lIns="0" tIns="0" rIns="0" bIns="0" anchor="t">
            <a:normAutofit/>
          </a:bodyPr>
          <a:lstStyle>
            <a:lvl1pPr marL="0" indent="0" algn="ctr">
              <a:lnSpc>
                <a:spcPct val="100000"/>
              </a:lnSpc>
              <a:buNone/>
              <a:defRPr sz="1400" b="0">
                <a:solidFill>
                  <a:schemeClr val="bg1"/>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24" name="Spotlight Heading 2"/>
          <p:cNvSpPr>
            <a:spLocks noGrp="1"/>
          </p:cNvSpPr>
          <p:nvPr>
            <p:ph type="body" sz="quarter" idx="47" hasCustomPrompt="1"/>
          </p:nvPr>
        </p:nvSpPr>
        <p:spPr>
          <a:xfrm>
            <a:off x="7656566" y="4750307"/>
            <a:ext cx="1260366" cy="276999"/>
          </a:xfrm>
          <a:prstGeom prst="rect">
            <a:avLst/>
          </a:prstGeom>
        </p:spPr>
        <p:txBody>
          <a:bodyPr lIns="0" tIns="0" rIns="0" bIns="0">
            <a:normAutofit/>
          </a:bodyPr>
          <a:lstStyle>
            <a:lvl1pPr marL="0" indent="0" algn="ctr">
              <a:lnSpc>
                <a:spcPct val="100000"/>
              </a:lnSpc>
              <a:spcBef>
                <a:spcPts val="0"/>
              </a:spcBef>
              <a:buNone/>
              <a:defRPr sz="1400" b="1" cap="all">
                <a:solidFill>
                  <a:schemeClr val="bg1"/>
                </a:solidFill>
              </a:defRPr>
            </a:lvl1pPr>
          </a:lstStyle>
          <a:p>
            <a:pPr lvl="0"/>
            <a:r>
              <a:rPr lang="en-US"/>
              <a:t>Heading</a:t>
            </a:r>
          </a:p>
        </p:txBody>
      </p:sp>
      <p:sp>
        <p:nvSpPr>
          <p:cNvPr id="25" name="Spotlight Divider 2"/>
          <p:cNvSpPr/>
          <p:nvPr userDrawn="1"/>
        </p:nvSpPr>
        <p:spPr>
          <a:xfrm>
            <a:off x="8058150" y="4576572"/>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Spotlight Image 2"/>
          <p:cNvSpPr>
            <a:spLocks noGrp="1"/>
          </p:cNvSpPr>
          <p:nvPr>
            <p:ph type="pic" sz="quarter" idx="45" hasCustomPrompt="1"/>
          </p:nvPr>
        </p:nvSpPr>
        <p:spPr>
          <a:xfrm>
            <a:off x="7829550" y="3543300"/>
            <a:ext cx="914400" cy="914400"/>
          </a:xfrm>
          <a:prstGeom prst="ellipse">
            <a:avLst/>
          </a:prstGeom>
          <a:noFill/>
        </p:spPr>
        <p:txBody>
          <a:bodyPr anchor="ctr">
            <a:normAutofit/>
          </a:bodyPr>
          <a:lstStyle>
            <a:lvl1pPr marL="0" indent="0" algn="ctr">
              <a:lnSpc>
                <a:spcPct val="100000"/>
              </a:lnSpc>
              <a:buNone/>
              <a:defRPr sz="900">
                <a:solidFill>
                  <a:schemeClr val="bg1"/>
                </a:solidFill>
              </a:defRPr>
            </a:lvl1pPr>
          </a:lstStyle>
          <a:p>
            <a:r>
              <a:rPr lang="en-US" dirty="0"/>
              <a:t>Image</a:t>
            </a:r>
          </a:p>
        </p:txBody>
      </p:sp>
      <p:sp>
        <p:nvSpPr>
          <p:cNvPr id="15" name="Spotlight Caption 1"/>
          <p:cNvSpPr>
            <a:spLocks noGrp="1"/>
          </p:cNvSpPr>
          <p:nvPr>
            <p:ph type="body" idx="44" hasCustomPrompt="1"/>
          </p:nvPr>
        </p:nvSpPr>
        <p:spPr>
          <a:xfrm>
            <a:off x="7656565" y="1827189"/>
            <a:ext cx="1260370" cy="1480654"/>
          </a:xfrm>
          <a:prstGeom prst="rect">
            <a:avLst/>
          </a:prstGeom>
        </p:spPr>
        <p:txBody>
          <a:bodyPr lIns="0" tIns="0" rIns="0" bIns="0" anchor="t">
            <a:normAutofit/>
          </a:bodyPr>
          <a:lstStyle>
            <a:lvl1pPr marL="0" indent="0" algn="ctr">
              <a:lnSpc>
                <a:spcPct val="100000"/>
              </a:lnSpc>
              <a:buNone/>
              <a:defRPr sz="1400" b="0">
                <a:solidFill>
                  <a:schemeClr val="bg1"/>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17" name="Spotlight Heading 1"/>
          <p:cNvSpPr>
            <a:spLocks noGrp="1"/>
          </p:cNvSpPr>
          <p:nvPr>
            <p:ph type="body" sz="quarter" idx="33" hasCustomPrompt="1"/>
          </p:nvPr>
        </p:nvSpPr>
        <p:spPr>
          <a:xfrm>
            <a:off x="7656565" y="1431319"/>
            <a:ext cx="1260370" cy="276999"/>
          </a:xfrm>
          <a:prstGeom prst="rect">
            <a:avLst/>
          </a:prstGeom>
        </p:spPr>
        <p:txBody>
          <a:bodyPr lIns="0" tIns="0" rIns="0" bIns="0">
            <a:normAutofit/>
          </a:bodyPr>
          <a:lstStyle>
            <a:lvl1pPr marL="0" indent="0" algn="ctr">
              <a:lnSpc>
                <a:spcPct val="100000"/>
              </a:lnSpc>
              <a:spcBef>
                <a:spcPts val="0"/>
              </a:spcBef>
              <a:buNone/>
              <a:defRPr sz="1400" b="1" cap="all">
                <a:solidFill>
                  <a:schemeClr val="bg1"/>
                </a:solidFill>
              </a:defRPr>
            </a:lvl1pPr>
          </a:lstStyle>
          <a:p>
            <a:pPr lvl="0"/>
            <a:r>
              <a:rPr lang="en-US"/>
              <a:t>Heading</a:t>
            </a:r>
          </a:p>
        </p:txBody>
      </p:sp>
      <p:sp>
        <p:nvSpPr>
          <p:cNvPr id="20" name="Spotlight Divider 1"/>
          <p:cNvSpPr/>
          <p:nvPr userDrawn="1"/>
        </p:nvSpPr>
        <p:spPr>
          <a:xfrm>
            <a:off x="8058150" y="1261872"/>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Spotlight Image 1"/>
          <p:cNvSpPr>
            <a:spLocks noGrp="1"/>
          </p:cNvSpPr>
          <p:nvPr>
            <p:ph type="pic" sz="quarter" idx="28" hasCustomPrompt="1"/>
          </p:nvPr>
        </p:nvSpPr>
        <p:spPr>
          <a:xfrm>
            <a:off x="7829550" y="228601"/>
            <a:ext cx="914400" cy="914400"/>
          </a:xfrm>
          <a:prstGeom prst="ellipse">
            <a:avLst/>
          </a:prstGeom>
          <a:noFill/>
        </p:spPr>
        <p:txBody>
          <a:bodyPr anchor="ctr">
            <a:normAutofit/>
          </a:bodyPr>
          <a:lstStyle>
            <a:lvl1pPr marL="0" indent="0" algn="ctr">
              <a:lnSpc>
                <a:spcPct val="100000"/>
              </a:lnSpc>
              <a:buNone/>
              <a:defRPr sz="900">
                <a:solidFill>
                  <a:schemeClr val="bg1"/>
                </a:solidFill>
              </a:defRPr>
            </a:lvl1pPr>
          </a:lstStyle>
          <a:p>
            <a:r>
              <a:rPr lang="en-US" dirty="0"/>
              <a:t>Image</a:t>
            </a:r>
          </a:p>
        </p:txBody>
      </p:sp>
      <p:sp>
        <p:nvSpPr>
          <p:cNvPr id="3" name="Content"/>
          <p:cNvSpPr>
            <a:spLocks noGrp="1"/>
          </p:cNvSpPr>
          <p:nvPr>
            <p:ph sz="half" idx="1" hasCustomPrompt="1"/>
          </p:nvPr>
        </p:nvSpPr>
        <p:spPr>
          <a:xfrm>
            <a:off x="571499" y="2057400"/>
            <a:ext cx="6629401" cy="3657600"/>
          </a:xfrm>
          <a:prstGeom prst="rect">
            <a:avLst/>
          </a:prstGeom>
        </p:spPr>
        <p:txBody>
          <a:bodyPr lIns="0" tIns="0" rIns="0" bIns="0"/>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6" name="Subtitle"/>
          <p:cNvSpPr>
            <a:spLocks noGrp="1"/>
          </p:cNvSpPr>
          <p:nvPr>
            <p:ph type="body" sz="quarter" idx="14" hasCustomPrompt="1"/>
          </p:nvPr>
        </p:nvSpPr>
        <p:spPr>
          <a:xfrm>
            <a:off x="571499" y="1485901"/>
            <a:ext cx="66294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a:xfrm>
            <a:off x="571499" y="685801"/>
            <a:ext cx="6629401" cy="685799"/>
          </a:xfrm>
        </p:spPr>
        <p:txBody>
          <a:bodyPr/>
          <a:lstStyle>
            <a:lvl1pPr>
              <a:defRPr baseline="0"/>
            </a:lvl1pPr>
          </a:lstStyle>
          <a:p>
            <a:r>
              <a:rPr lang="en-US"/>
              <a:t>Slide title</a:t>
            </a:r>
          </a:p>
        </p:txBody>
      </p:sp>
    </p:spTree>
    <p:extLst>
      <p:ext uri="{BB962C8B-B14F-4D97-AF65-F5344CB8AC3E}">
        <p14:creationId xmlns:p14="http://schemas.microsoft.com/office/powerpoint/2010/main" val="4810173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outVertical)">
                                      <p:cBhvr>
                                        <p:cTn id="10" dur="500"/>
                                        <p:tgtEl>
                                          <p:spTgt spid="25"/>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p:tgtEl>
                                          <p:spTgt spid="11"/>
                                        </p:tgtEl>
                                        <p:attrNameLst>
                                          <p:attrName>ppt_y</p:attrName>
                                        </p:attrNameLst>
                                      </p:cBhvr>
                                      <p:tavLst>
                                        <p:tav tm="0">
                                          <p:val>
                                            <p:strVal val="#ppt_y+#ppt_h*1.125000"/>
                                          </p:val>
                                        </p:tav>
                                        <p:tav tm="100000">
                                          <p:val>
                                            <p:strVal val="#ppt_y"/>
                                          </p:val>
                                        </p:tav>
                                      </p:tavLst>
                                    </p:anim>
                                    <p:animEffect transition="in" filter="wipe(up)">
                                      <p:cBhvr>
                                        <p:cTn id="15" dur="500"/>
                                        <p:tgtEl>
                                          <p:spTgt spid="11"/>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p:tgtEl>
                                          <p:spTgt spid="22"/>
                                        </p:tgtEl>
                                        <p:attrNameLst>
                                          <p:attrName>ppt_y</p:attrName>
                                        </p:attrNameLst>
                                      </p:cBhvr>
                                      <p:tavLst>
                                        <p:tav tm="0">
                                          <p:val>
                                            <p:strVal val="#ppt_y+#ppt_h*1.125000"/>
                                          </p:val>
                                        </p:tav>
                                        <p:tav tm="100000">
                                          <p:val>
                                            <p:strVal val="#ppt_y"/>
                                          </p:val>
                                        </p:tav>
                                      </p:tavLst>
                                    </p:anim>
                                    <p:animEffect transition="in" filter="wipe(up)">
                                      <p:cBhvr>
                                        <p:cTn id="19" dur="500"/>
                                        <p:tgtEl>
                                          <p:spTgt spid="22"/>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animEffect transition="in" filter="fade">
                                      <p:cBhvr>
                                        <p:cTn id="23" dur="500"/>
                                        <p:tgtEl>
                                          <p:spTgt spid="17">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fade">
                                      <p:cBhvr>
                                        <p:cTn id="26" dur="500"/>
                                        <p:tgtEl>
                                          <p:spTgt spid="15">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4">
                                            <p:txEl>
                                              <p:pRg st="0" end="0"/>
                                            </p:txEl>
                                          </p:spTgt>
                                        </p:tgtEl>
                                        <p:attrNameLst>
                                          <p:attrName>style.visibility</p:attrName>
                                        </p:attrNameLst>
                                      </p:cBhvr>
                                      <p:to>
                                        <p:strVal val="visible"/>
                                      </p:to>
                                    </p:set>
                                    <p:animEffect transition="in" filter="fade">
                                      <p:cBhvr>
                                        <p:cTn id="29" dur="500"/>
                                        <p:tgtEl>
                                          <p:spTgt spid="24">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3">
                                            <p:txEl>
                                              <p:pRg st="0" end="0"/>
                                            </p:txEl>
                                          </p:spTgt>
                                        </p:tgtEl>
                                        <p:attrNameLst>
                                          <p:attrName>style.visibility</p:attrName>
                                        </p:attrNameLst>
                                      </p:cBhvr>
                                      <p:to>
                                        <p:strVal val="visible"/>
                                      </p:to>
                                    </p:set>
                                    <p:animEffect transition="in" filter="fade">
                                      <p:cBhvr>
                                        <p:cTn id="3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4" grpId="0" build="p">
        <p:tmplLst>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animBg="1"/>
      <p:bldP spid="22" grpId="0"/>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0" grpId="0" animBg="1"/>
      <p:bldP spid="11" grpId="0"/>
    </p:bldLst>
  </p:timing>
  <p:extLst>
    <p:ext uri="{DCECCB84-F9BA-43D5-87BE-67443E8EF086}">
      <p15:sldGuideLst xmlns:p15="http://schemas.microsoft.com/office/powerpoint/2012/main">
        <p15:guide id="3" orient="horz" pos="2232" userDrawn="1">
          <p15:clr>
            <a:srgbClr val="FBAE40"/>
          </p15:clr>
        </p15:guide>
        <p15:guide id="4" orient="horz" pos="208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idebar w/Feature">
    <p:spTree>
      <p:nvGrpSpPr>
        <p:cNvPr id="1" name=""/>
        <p:cNvGrpSpPr/>
        <p:nvPr/>
      </p:nvGrpSpPr>
      <p:grpSpPr>
        <a:xfrm>
          <a:off x="0" y="0"/>
          <a:ext cx="0" cy="0"/>
          <a:chOff x="0" y="0"/>
          <a:chExt cx="0" cy="0"/>
        </a:xfrm>
      </p:grpSpPr>
      <p:sp>
        <p:nvSpPr>
          <p:cNvPr id="7" name="Slide Number"/>
          <p:cNvSpPr>
            <a:spLocks noGrp="1"/>
          </p:cNvSpPr>
          <p:nvPr>
            <p:ph type="sldNum" sz="quarter" idx="12"/>
          </p:nvPr>
        </p:nvSpPr>
        <p:spPr>
          <a:xfrm>
            <a:off x="6743701" y="6062473"/>
            <a:ext cx="457200" cy="338328"/>
          </a:xfrm>
        </p:spPr>
        <p:txBody>
          <a:bodyPr/>
          <a:lstStyle/>
          <a:p>
            <a:fld id="{DCFE8AC6-424E-904F-AE4A-648F5E9D72F5}" type="slidenum">
              <a:rPr lang="en-US" smtClean="0"/>
              <a:t>‹#›</a:t>
            </a:fld>
            <a:endParaRPr lang="en-US" dirty="0"/>
          </a:p>
        </p:txBody>
      </p:sp>
      <p:sp>
        <p:nvSpPr>
          <p:cNvPr id="5" name="Footer"/>
          <p:cNvSpPr>
            <a:spLocks noGrp="1"/>
          </p:cNvSpPr>
          <p:nvPr>
            <p:ph type="ftr" sz="quarter" idx="15"/>
          </p:nvPr>
        </p:nvSpPr>
        <p:spPr>
          <a:xfrm>
            <a:off x="4000501" y="6062473"/>
            <a:ext cx="2743199" cy="338328"/>
          </a:xfrm>
        </p:spPr>
        <p:txBody>
          <a:bodyPr/>
          <a:lstStyle/>
          <a:p>
            <a:r>
              <a:rPr lang="en-US" dirty="0"/>
              <a:t>ALL COB FA21 </a:t>
            </a:r>
          </a:p>
        </p:txBody>
      </p:sp>
      <p:sp>
        <p:nvSpPr>
          <p:cNvPr id="12" name="Sidebar"/>
          <p:cNvSpPr/>
          <p:nvPr userDrawn="1"/>
        </p:nvSpPr>
        <p:spPr>
          <a:xfrm>
            <a:off x="7429500" y="0"/>
            <a:ext cx="17145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Feature Caption"/>
          <p:cNvSpPr>
            <a:spLocks noGrp="1"/>
          </p:cNvSpPr>
          <p:nvPr>
            <p:ph type="body" idx="44" hasCustomPrompt="1"/>
          </p:nvPr>
        </p:nvSpPr>
        <p:spPr>
          <a:xfrm>
            <a:off x="7655814" y="3541407"/>
            <a:ext cx="1261872" cy="2173595"/>
          </a:xfrm>
          <a:prstGeom prst="rect">
            <a:avLst/>
          </a:prstGeom>
        </p:spPr>
        <p:txBody>
          <a:bodyPr lIns="0" tIns="0" rIns="0" bIns="0" anchor="t">
            <a:normAutofit/>
          </a:bodyPr>
          <a:lstStyle>
            <a:lvl1pPr marL="0" indent="0" algn="ctr">
              <a:lnSpc>
                <a:spcPct val="100000"/>
              </a:lnSpc>
              <a:buNone/>
              <a:defRPr sz="1400" b="0">
                <a:solidFill>
                  <a:schemeClr val="bg1"/>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17" name="Feature Heading"/>
          <p:cNvSpPr>
            <a:spLocks noGrp="1"/>
          </p:cNvSpPr>
          <p:nvPr>
            <p:ph type="body" sz="quarter" idx="33" hasCustomPrompt="1"/>
          </p:nvPr>
        </p:nvSpPr>
        <p:spPr>
          <a:xfrm>
            <a:off x="7655814" y="3145536"/>
            <a:ext cx="1261872" cy="276999"/>
          </a:xfrm>
          <a:prstGeom prst="rect">
            <a:avLst/>
          </a:prstGeom>
        </p:spPr>
        <p:txBody>
          <a:bodyPr lIns="0" tIns="0" rIns="0" bIns="0">
            <a:normAutofit/>
          </a:bodyPr>
          <a:lstStyle>
            <a:lvl1pPr marL="0" indent="0" algn="ctr">
              <a:lnSpc>
                <a:spcPct val="100000"/>
              </a:lnSpc>
              <a:spcBef>
                <a:spcPts val="0"/>
              </a:spcBef>
              <a:buNone/>
              <a:defRPr sz="1400" b="1" cap="all">
                <a:solidFill>
                  <a:schemeClr val="bg1"/>
                </a:solidFill>
              </a:defRPr>
            </a:lvl1pPr>
          </a:lstStyle>
          <a:p>
            <a:pPr lvl="0"/>
            <a:r>
              <a:rPr lang="en-US"/>
              <a:t>Heading</a:t>
            </a:r>
          </a:p>
        </p:txBody>
      </p:sp>
      <p:sp>
        <p:nvSpPr>
          <p:cNvPr id="13" name="Feature Divider"/>
          <p:cNvSpPr/>
          <p:nvPr userDrawn="1"/>
        </p:nvSpPr>
        <p:spPr>
          <a:xfrm>
            <a:off x="7655814" y="2971800"/>
            <a:ext cx="1261872"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Feature Image"/>
          <p:cNvSpPr>
            <a:spLocks noGrp="1"/>
          </p:cNvSpPr>
          <p:nvPr>
            <p:ph type="pic" sz="quarter" idx="45" hasCustomPrompt="1"/>
          </p:nvPr>
        </p:nvSpPr>
        <p:spPr>
          <a:xfrm>
            <a:off x="7829550" y="2057400"/>
            <a:ext cx="914400" cy="914400"/>
          </a:xfrm>
          <a:prstGeom prst="rect">
            <a:avLst/>
          </a:prstGeom>
          <a:noFill/>
        </p:spPr>
        <p:txBody>
          <a:bodyPr anchor="ctr">
            <a:normAutofit/>
          </a:bodyPr>
          <a:lstStyle>
            <a:lvl1pPr marL="0" indent="0" algn="ctr">
              <a:lnSpc>
                <a:spcPct val="100000"/>
              </a:lnSpc>
              <a:buNone/>
              <a:defRPr sz="900">
                <a:solidFill>
                  <a:schemeClr val="bg1"/>
                </a:solidFill>
              </a:defRPr>
            </a:lvl1pPr>
          </a:lstStyle>
          <a:p>
            <a:r>
              <a:rPr lang="en-US" dirty="0"/>
              <a:t>Image</a:t>
            </a:r>
          </a:p>
        </p:txBody>
      </p:sp>
      <p:sp>
        <p:nvSpPr>
          <p:cNvPr id="3" name="Content"/>
          <p:cNvSpPr>
            <a:spLocks noGrp="1"/>
          </p:cNvSpPr>
          <p:nvPr>
            <p:ph sz="half" idx="1" hasCustomPrompt="1"/>
          </p:nvPr>
        </p:nvSpPr>
        <p:spPr>
          <a:xfrm>
            <a:off x="571500" y="2057400"/>
            <a:ext cx="6629400" cy="3657600"/>
          </a:xfrm>
          <a:prstGeom prst="rect">
            <a:avLst/>
          </a:prstGeom>
        </p:spPr>
        <p:txBody>
          <a:bodyPr lIns="0" tIns="0" rIns="0" bIns="0"/>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4" name="Subtitle"/>
          <p:cNvSpPr>
            <a:spLocks noGrp="1"/>
          </p:cNvSpPr>
          <p:nvPr>
            <p:ph type="body" sz="quarter" idx="14" hasCustomPrompt="1"/>
          </p:nvPr>
        </p:nvSpPr>
        <p:spPr>
          <a:xfrm>
            <a:off x="571499" y="1485901"/>
            <a:ext cx="66294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a:xfrm>
            <a:off x="571500" y="685801"/>
            <a:ext cx="6629400" cy="685799"/>
          </a:xfrm>
        </p:spPr>
        <p:txBody>
          <a:bodyPr/>
          <a:lstStyle/>
          <a:p>
            <a:r>
              <a:rPr lang="en-US"/>
              <a:t>Slide title</a:t>
            </a:r>
          </a:p>
        </p:txBody>
      </p:sp>
    </p:spTree>
    <p:extLst>
      <p:ext uri="{BB962C8B-B14F-4D97-AF65-F5344CB8AC3E}">
        <p14:creationId xmlns:p14="http://schemas.microsoft.com/office/powerpoint/2010/main" val="15889057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p:tgtEl>
                                          <p:spTgt spid="18"/>
                                        </p:tgtEl>
                                        <p:attrNameLst>
                                          <p:attrName>ppt_y</p:attrName>
                                        </p:attrNameLst>
                                      </p:cBhvr>
                                      <p:tavLst>
                                        <p:tav tm="0">
                                          <p:val>
                                            <p:strVal val="#ppt_y+#ppt_h*1.125000"/>
                                          </p:val>
                                        </p:tav>
                                        <p:tav tm="100000">
                                          <p:val>
                                            <p:strVal val="#ppt_y"/>
                                          </p:val>
                                        </p:tav>
                                      </p:tavLst>
                                    </p:anim>
                                    <p:animEffect transition="in" filter="wipe(up)">
                                      <p:cBhvr>
                                        <p:cTn id="12" dur="500"/>
                                        <p:tgtEl>
                                          <p:spTgt spid="18"/>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7">
                                            <p:txEl>
                                              <p:pRg st="0" end="0"/>
                                            </p:txEl>
                                          </p:spTgt>
                                        </p:tgtEl>
                                        <p:attrNameLst>
                                          <p:attrName>style.visibility</p:attrName>
                                        </p:attrNameLst>
                                      </p:cBhvr>
                                      <p:to>
                                        <p:strVal val="visible"/>
                                      </p:to>
                                    </p:set>
                                    <p:animEffect transition="in" filter="fade">
                                      <p:cBhvr>
                                        <p:cTn id="16" dur="500"/>
                                        <p:tgtEl>
                                          <p:spTgt spid="17">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fade">
                                      <p:cBhvr>
                                        <p:cTn id="19"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3" grpId="0" animBg="1"/>
      <p:bldP spid="18" grpId="0"/>
    </p:bldLst>
  </p:timing>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idebar w/Feature, 2 Blocks">
    <p:spTree>
      <p:nvGrpSpPr>
        <p:cNvPr id="1" name=""/>
        <p:cNvGrpSpPr/>
        <p:nvPr/>
      </p:nvGrpSpPr>
      <p:grpSpPr>
        <a:xfrm>
          <a:off x="0" y="0"/>
          <a:ext cx="0" cy="0"/>
          <a:chOff x="0" y="0"/>
          <a:chExt cx="0" cy="0"/>
        </a:xfrm>
      </p:grpSpPr>
      <p:sp>
        <p:nvSpPr>
          <p:cNvPr id="7" name="Slide Number"/>
          <p:cNvSpPr>
            <a:spLocks noGrp="1"/>
          </p:cNvSpPr>
          <p:nvPr>
            <p:ph type="sldNum" sz="quarter" idx="12"/>
          </p:nvPr>
        </p:nvSpPr>
        <p:spPr>
          <a:xfrm>
            <a:off x="6743700" y="6062473"/>
            <a:ext cx="485775" cy="338328"/>
          </a:xfrm>
        </p:spPr>
        <p:txBody>
          <a:bodyPr/>
          <a:lstStyle/>
          <a:p>
            <a:fld id="{DCFE8AC6-424E-904F-AE4A-648F5E9D72F5}" type="slidenum">
              <a:rPr lang="en-US" smtClean="0"/>
              <a:t>‹#›</a:t>
            </a:fld>
            <a:endParaRPr lang="en-US" dirty="0"/>
          </a:p>
        </p:txBody>
      </p:sp>
      <p:sp>
        <p:nvSpPr>
          <p:cNvPr id="5" name="Footer"/>
          <p:cNvSpPr>
            <a:spLocks noGrp="1"/>
          </p:cNvSpPr>
          <p:nvPr>
            <p:ph type="ftr" sz="quarter" idx="15"/>
          </p:nvPr>
        </p:nvSpPr>
        <p:spPr>
          <a:xfrm>
            <a:off x="4000501" y="6062473"/>
            <a:ext cx="2743200" cy="338328"/>
          </a:xfrm>
        </p:spPr>
        <p:txBody>
          <a:bodyPr/>
          <a:lstStyle/>
          <a:p>
            <a:pPr algn="r"/>
            <a:r>
              <a:rPr lang="en-US" dirty="0"/>
              <a:t>ALL COB FA21 </a:t>
            </a:r>
          </a:p>
        </p:txBody>
      </p:sp>
      <p:sp>
        <p:nvSpPr>
          <p:cNvPr id="12" name="Sidebar"/>
          <p:cNvSpPr/>
          <p:nvPr userDrawn="1"/>
        </p:nvSpPr>
        <p:spPr>
          <a:xfrm>
            <a:off x="7429500" y="0"/>
            <a:ext cx="17145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 name="Feature Caption 2"/>
          <p:cNvSpPr>
            <a:spLocks noGrp="1"/>
          </p:cNvSpPr>
          <p:nvPr>
            <p:ph type="body" idx="46" hasCustomPrompt="1"/>
          </p:nvPr>
        </p:nvSpPr>
        <p:spPr>
          <a:xfrm>
            <a:off x="7655814" y="5033772"/>
            <a:ext cx="1261872" cy="1595628"/>
          </a:xfrm>
          <a:prstGeom prst="rect">
            <a:avLst/>
          </a:prstGeom>
        </p:spPr>
        <p:txBody>
          <a:bodyPr lIns="0" tIns="0" rIns="0" bIns="0" anchor="t">
            <a:normAutofit/>
          </a:bodyPr>
          <a:lstStyle>
            <a:lvl1pPr marL="0" indent="0" algn="ctr">
              <a:lnSpc>
                <a:spcPct val="100000"/>
              </a:lnSpc>
              <a:buNone/>
              <a:defRPr sz="1400" b="0">
                <a:solidFill>
                  <a:schemeClr val="bg1"/>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23" name="Feature Heading 2"/>
          <p:cNvSpPr>
            <a:spLocks noGrp="1"/>
          </p:cNvSpPr>
          <p:nvPr>
            <p:ph type="body" sz="quarter" idx="47" hasCustomPrompt="1"/>
          </p:nvPr>
        </p:nvSpPr>
        <p:spPr>
          <a:xfrm>
            <a:off x="7655814" y="4636008"/>
            <a:ext cx="1261872" cy="274320"/>
          </a:xfrm>
          <a:prstGeom prst="rect">
            <a:avLst/>
          </a:prstGeom>
        </p:spPr>
        <p:txBody>
          <a:bodyPr lIns="0" tIns="0" rIns="0" bIns="0">
            <a:normAutofit/>
          </a:bodyPr>
          <a:lstStyle>
            <a:lvl1pPr marL="0" indent="0" algn="ctr">
              <a:lnSpc>
                <a:spcPct val="100000"/>
              </a:lnSpc>
              <a:spcBef>
                <a:spcPts val="0"/>
              </a:spcBef>
              <a:buNone/>
              <a:defRPr sz="1400" b="1" cap="all">
                <a:solidFill>
                  <a:schemeClr val="bg1"/>
                </a:solidFill>
              </a:defRPr>
            </a:lvl1pPr>
          </a:lstStyle>
          <a:p>
            <a:pPr lvl="0"/>
            <a:r>
              <a:rPr lang="en-US"/>
              <a:t>Heading</a:t>
            </a:r>
          </a:p>
        </p:txBody>
      </p:sp>
      <p:sp>
        <p:nvSpPr>
          <p:cNvPr id="25" name="Feature Divider 2"/>
          <p:cNvSpPr/>
          <p:nvPr userDrawn="1"/>
        </p:nvSpPr>
        <p:spPr>
          <a:xfrm>
            <a:off x="7655814" y="4457700"/>
            <a:ext cx="1261872"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 name="Feature Image 2"/>
          <p:cNvSpPr>
            <a:spLocks noGrp="1"/>
          </p:cNvSpPr>
          <p:nvPr>
            <p:ph type="pic" sz="quarter" idx="48" hasCustomPrompt="1"/>
          </p:nvPr>
        </p:nvSpPr>
        <p:spPr>
          <a:xfrm>
            <a:off x="7829550" y="3543300"/>
            <a:ext cx="914400" cy="914400"/>
          </a:xfrm>
          <a:prstGeom prst="rect">
            <a:avLst/>
          </a:prstGeom>
          <a:noFill/>
        </p:spPr>
        <p:txBody>
          <a:bodyPr anchor="ctr">
            <a:normAutofit/>
          </a:bodyPr>
          <a:lstStyle>
            <a:lvl1pPr marL="0" indent="0" algn="ctr">
              <a:lnSpc>
                <a:spcPct val="100000"/>
              </a:lnSpc>
              <a:buNone/>
              <a:defRPr sz="900">
                <a:solidFill>
                  <a:schemeClr val="bg1"/>
                </a:solidFill>
              </a:defRPr>
            </a:lvl1pPr>
          </a:lstStyle>
          <a:p>
            <a:r>
              <a:rPr lang="en-US" dirty="0"/>
              <a:t>Image</a:t>
            </a:r>
          </a:p>
        </p:txBody>
      </p:sp>
      <p:sp>
        <p:nvSpPr>
          <p:cNvPr id="15" name="Feature Caption 1"/>
          <p:cNvSpPr>
            <a:spLocks noGrp="1"/>
          </p:cNvSpPr>
          <p:nvPr>
            <p:ph type="body" idx="44" hasCustomPrompt="1"/>
          </p:nvPr>
        </p:nvSpPr>
        <p:spPr>
          <a:xfrm>
            <a:off x="7655814" y="1712680"/>
            <a:ext cx="1261872" cy="1602020"/>
          </a:xfrm>
          <a:prstGeom prst="rect">
            <a:avLst/>
          </a:prstGeom>
        </p:spPr>
        <p:txBody>
          <a:bodyPr lIns="0" tIns="0" rIns="0" bIns="0" anchor="t">
            <a:normAutofit/>
          </a:bodyPr>
          <a:lstStyle>
            <a:lvl1pPr marL="0" indent="0" algn="ctr">
              <a:lnSpc>
                <a:spcPct val="100000"/>
              </a:lnSpc>
              <a:buNone/>
              <a:defRPr sz="1400" b="0">
                <a:solidFill>
                  <a:schemeClr val="bg1"/>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17" name="Feature Heading 1"/>
          <p:cNvSpPr>
            <a:spLocks noGrp="1"/>
          </p:cNvSpPr>
          <p:nvPr>
            <p:ph type="body" sz="quarter" idx="33" hasCustomPrompt="1"/>
          </p:nvPr>
        </p:nvSpPr>
        <p:spPr>
          <a:xfrm>
            <a:off x="7655814" y="1321307"/>
            <a:ext cx="1261872" cy="274320"/>
          </a:xfrm>
          <a:prstGeom prst="rect">
            <a:avLst/>
          </a:prstGeom>
        </p:spPr>
        <p:txBody>
          <a:bodyPr lIns="0" tIns="0" rIns="0" bIns="0">
            <a:normAutofit/>
          </a:bodyPr>
          <a:lstStyle>
            <a:lvl1pPr marL="0" indent="0" algn="ctr">
              <a:lnSpc>
                <a:spcPct val="100000"/>
              </a:lnSpc>
              <a:spcBef>
                <a:spcPts val="0"/>
              </a:spcBef>
              <a:buNone/>
              <a:defRPr sz="1400" b="1" cap="all">
                <a:solidFill>
                  <a:schemeClr val="bg1"/>
                </a:solidFill>
              </a:defRPr>
            </a:lvl1pPr>
          </a:lstStyle>
          <a:p>
            <a:pPr lvl="0"/>
            <a:r>
              <a:rPr lang="en-US"/>
              <a:t>Heading</a:t>
            </a:r>
          </a:p>
        </p:txBody>
      </p:sp>
      <p:sp>
        <p:nvSpPr>
          <p:cNvPr id="21" name="Feature Divider 1"/>
          <p:cNvSpPr/>
          <p:nvPr userDrawn="1"/>
        </p:nvSpPr>
        <p:spPr>
          <a:xfrm>
            <a:off x="7655814" y="1143000"/>
            <a:ext cx="1261872"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Feature Image 1"/>
          <p:cNvSpPr>
            <a:spLocks noGrp="1"/>
          </p:cNvSpPr>
          <p:nvPr>
            <p:ph type="pic" sz="quarter" idx="45" hasCustomPrompt="1"/>
          </p:nvPr>
        </p:nvSpPr>
        <p:spPr>
          <a:xfrm>
            <a:off x="7829550" y="228600"/>
            <a:ext cx="914400" cy="914400"/>
          </a:xfrm>
          <a:prstGeom prst="rect">
            <a:avLst/>
          </a:prstGeom>
          <a:noFill/>
        </p:spPr>
        <p:txBody>
          <a:bodyPr anchor="ctr">
            <a:normAutofit/>
          </a:bodyPr>
          <a:lstStyle>
            <a:lvl1pPr marL="0" indent="0" algn="ctr">
              <a:lnSpc>
                <a:spcPct val="100000"/>
              </a:lnSpc>
              <a:buNone/>
              <a:defRPr sz="900">
                <a:solidFill>
                  <a:schemeClr val="bg1"/>
                </a:solidFill>
              </a:defRPr>
            </a:lvl1pPr>
          </a:lstStyle>
          <a:p>
            <a:r>
              <a:rPr lang="en-US" dirty="0"/>
              <a:t>Image</a:t>
            </a:r>
          </a:p>
        </p:txBody>
      </p:sp>
      <p:sp>
        <p:nvSpPr>
          <p:cNvPr id="3" name="Content"/>
          <p:cNvSpPr>
            <a:spLocks noGrp="1"/>
          </p:cNvSpPr>
          <p:nvPr>
            <p:ph sz="half" idx="1" hasCustomPrompt="1"/>
          </p:nvPr>
        </p:nvSpPr>
        <p:spPr>
          <a:xfrm>
            <a:off x="571499" y="2057400"/>
            <a:ext cx="6629401" cy="3657600"/>
          </a:xfrm>
          <a:prstGeom prst="rect">
            <a:avLst/>
          </a:prstGeom>
        </p:spPr>
        <p:txBody>
          <a:bodyPr lIns="0" tIns="0" rIns="0" bIns="0"/>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6" name="Subtitle"/>
          <p:cNvSpPr>
            <a:spLocks noGrp="1"/>
          </p:cNvSpPr>
          <p:nvPr>
            <p:ph type="body" sz="quarter" idx="14" hasCustomPrompt="1"/>
          </p:nvPr>
        </p:nvSpPr>
        <p:spPr>
          <a:xfrm>
            <a:off x="571499" y="1485901"/>
            <a:ext cx="66294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a:xfrm>
            <a:off x="571501" y="685800"/>
            <a:ext cx="6629400" cy="685800"/>
          </a:xfrm>
        </p:spPr>
        <p:txBody>
          <a:bodyPr/>
          <a:lstStyle/>
          <a:p>
            <a:r>
              <a:rPr lang="en-US"/>
              <a:t>Slide title</a:t>
            </a:r>
          </a:p>
        </p:txBody>
      </p:sp>
    </p:spTree>
    <p:extLst>
      <p:ext uri="{BB962C8B-B14F-4D97-AF65-F5344CB8AC3E}">
        <p14:creationId xmlns:p14="http://schemas.microsoft.com/office/powerpoint/2010/main" val="78532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outVertical)">
                                      <p:cBhvr>
                                        <p:cTn id="7" dur="500"/>
                                        <p:tgtEl>
                                          <p:spTgt spid="21"/>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outVertical)">
                                      <p:cBhvr>
                                        <p:cTn id="10" dur="500"/>
                                        <p:tgtEl>
                                          <p:spTgt spid="25"/>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p:tgtEl>
                                          <p:spTgt spid="18"/>
                                        </p:tgtEl>
                                        <p:attrNameLst>
                                          <p:attrName>ppt_y</p:attrName>
                                        </p:attrNameLst>
                                      </p:cBhvr>
                                      <p:tavLst>
                                        <p:tav tm="0">
                                          <p:val>
                                            <p:strVal val="#ppt_y+#ppt_h*1.125000"/>
                                          </p:val>
                                        </p:tav>
                                        <p:tav tm="100000">
                                          <p:val>
                                            <p:strVal val="#ppt_y"/>
                                          </p:val>
                                        </p:tav>
                                      </p:tavLst>
                                    </p:anim>
                                    <p:animEffect transition="in" filter="wipe(up)">
                                      <p:cBhvr>
                                        <p:cTn id="15" dur="500"/>
                                        <p:tgtEl>
                                          <p:spTgt spid="18"/>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p:tgtEl>
                                          <p:spTgt spid="24"/>
                                        </p:tgtEl>
                                        <p:attrNameLst>
                                          <p:attrName>ppt_y</p:attrName>
                                        </p:attrNameLst>
                                      </p:cBhvr>
                                      <p:tavLst>
                                        <p:tav tm="0">
                                          <p:val>
                                            <p:strVal val="#ppt_y+#ppt_h*1.125000"/>
                                          </p:val>
                                        </p:tav>
                                        <p:tav tm="100000">
                                          <p:val>
                                            <p:strVal val="#ppt_y"/>
                                          </p:val>
                                        </p:tav>
                                      </p:tavLst>
                                    </p:anim>
                                    <p:animEffect transition="in" filter="wipe(up)">
                                      <p:cBhvr>
                                        <p:cTn id="19" dur="500"/>
                                        <p:tgtEl>
                                          <p:spTgt spid="24"/>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animEffect transition="in" filter="fade">
                                      <p:cBhvr>
                                        <p:cTn id="23" dur="500"/>
                                        <p:tgtEl>
                                          <p:spTgt spid="17">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fade">
                                      <p:cBhvr>
                                        <p:cTn id="26" dur="500"/>
                                        <p:tgtEl>
                                          <p:spTgt spid="15">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3">
                                            <p:txEl>
                                              <p:pRg st="0" end="0"/>
                                            </p:txEl>
                                          </p:spTgt>
                                        </p:tgtEl>
                                        <p:attrNameLst>
                                          <p:attrName>style.visibility</p:attrName>
                                        </p:attrNameLst>
                                      </p:cBhvr>
                                      <p:to>
                                        <p:strVal val="visible"/>
                                      </p:to>
                                    </p:set>
                                    <p:animEffect transition="in" filter="fade">
                                      <p:cBhvr>
                                        <p:cTn id="29" dur="500"/>
                                        <p:tgtEl>
                                          <p:spTgt spid="23">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
                                            <p:txEl>
                                              <p:pRg st="0" end="0"/>
                                            </p:txEl>
                                          </p:spTgt>
                                        </p:tgtEl>
                                        <p:attrNameLst>
                                          <p:attrName>style.visibility</p:attrName>
                                        </p:attrNameLst>
                                      </p:cBhvr>
                                      <p:to>
                                        <p:strVal val="visible"/>
                                      </p:to>
                                    </p:set>
                                    <p:animEffect transition="in" filter="fade">
                                      <p:cBhvr>
                                        <p:cTn id="32"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p">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25" grpId="0" animBg="1"/>
      <p:bldP spid="24" grpId="0"/>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21" grpId="0" animBg="1"/>
      <p:bldP spid="18" grpId="0"/>
    </p:bldLst>
  </p:timing>
  <p:extLst>
    <p:ext uri="{DCECCB84-F9BA-43D5-87BE-67443E8EF086}">
      <p15:sldGuideLst xmlns:p15="http://schemas.microsoft.com/office/powerpoint/2012/main">
        <p15:guide id="3" orient="horz" pos="2088" userDrawn="1">
          <p15:clr>
            <a:srgbClr val="FBAE40"/>
          </p15:clr>
        </p15:guide>
        <p15:guide id="4" orient="horz" pos="223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idebar w/Callout">
    <p:spTree>
      <p:nvGrpSpPr>
        <p:cNvPr id="1" name=""/>
        <p:cNvGrpSpPr/>
        <p:nvPr/>
      </p:nvGrpSpPr>
      <p:grpSpPr>
        <a:xfrm>
          <a:off x="0" y="0"/>
          <a:ext cx="0" cy="0"/>
          <a:chOff x="0" y="0"/>
          <a:chExt cx="0" cy="0"/>
        </a:xfrm>
      </p:grpSpPr>
      <p:sp>
        <p:nvSpPr>
          <p:cNvPr id="7" name="Slide Number"/>
          <p:cNvSpPr>
            <a:spLocks noGrp="1"/>
          </p:cNvSpPr>
          <p:nvPr>
            <p:ph type="sldNum" sz="quarter" idx="12"/>
          </p:nvPr>
        </p:nvSpPr>
        <p:spPr>
          <a:xfrm>
            <a:off x="6743701" y="6062473"/>
            <a:ext cx="457200" cy="338328"/>
          </a:xfrm>
        </p:spPr>
        <p:txBody>
          <a:bodyPr/>
          <a:lstStyle/>
          <a:p>
            <a:fld id="{DCFE8AC6-424E-904F-AE4A-648F5E9D72F5}" type="slidenum">
              <a:rPr lang="en-US" smtClean="0"/>
              <a:t>‹#›</a:t>
            </a:fld>
            <a:endParaRPr lang="en-US" dirty="0"/>
          </a:p>
        </p:txBody>
      </p:sp>
      <p:sp>
        <p:nvSpPr>
          <p:cNvPr id="5" name="Footer"/>
          <p:cNvSpPr>
            <a:spLocks noGrp="1"/>
          </p:cNvSpPr>
          <p:nvPr>
            <p:ph type="ftr" sz="quarter" idx="15"/>
          </p:nvPr>
        </p:nvSpPr>
        <p:spPr>
          <a:xfrm>
            <a:off x="4000501" y="6062473"/>
            <a:ext cx="2743199" cy="338328"/>
          </a:xfrm>
        </p:spPr>
        <p:txBody>
          <a:bodyPr/>
          <a:lstStyle/>
          <a:p>
            <a:pPr algn="r"/>
            <a:r>
              <a:rPr lang="en-US" dirty="0"/>
              <a:t>ALL COB FA21 </a:t>
            </a:r>
          </a:p>
        </p:txBody>
      </p:sp>
      <p:sp>
        <p:nvSpPr>
          <p:cNvPr id="8" name="Sidebar"/>
          <p:cNvSpPr/>
          <p:nvPr userDrawn="1"/>
        </p:nvSpPr>
        <p:spPr>
          <a:xfrm>
            <a:off x="7429500" y="0"/>
            <a:ext cx="17145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Callout Icon"/>
          <p:cNvSpPr>
            <a:spLocks noGrp="1"/>
          </p:cNvSpPr>
          <p:nvPr>
            <p:ph type="pic" sz="quarter" idx="35" hasCustomPrompt="1"/>
          </p:nvPr>
        </p:nvSpPr>
        <p:spPr>
          <a:xfrm>
            <a:off x="7658100" y="5257800"/>
            <a:ext cx="457200" cy="457200"/>
          </a:xfrm>
        </p:spPr>
        <p:txBody>
          <a:bodyPr>
            <a:normAutofit/>
          </a:bodyPr>
          <a:lstStyle>
            <a:lvl1pPr marL="0" indent="0" algn="ctr">
              <a:buNone/>
              <a:defRPr sz="900">
                <a:solidFill>
                  <a:schemeClr val="bg1"/>
                </a:solidFill>
              </a:defRPr>
            </a:lvl1pPr>
          </a:lstStyle>
          <a:p>
            <a:r>
              <a:rPr lang="en-US" dirty="0"/>
              <a:t>Image</a:t>
            </a:r>
          </a:p>
        </p:txBody>
      </p:sp>
      <p:sp>
        <p:nvSpPr>
          <p:cNvPr id="12" name="Callout Caption"/>
          <p:cNvSpPr>
            <a:spLocks noGrp="1"/>
          </p:cNvSpPr>
          <p:nvPr>
            <p:ph type="body" sz="quarter" idx="34" hasCustomPrompt="1"/>
          </p:nvPr>
        </p:nvSpPr>
        <p:spPr>
          <a:xfrm>
            <a:off x="7655814" y="2565452"/>
            <a:ext cx="1261872" cy="2450592"/>
          </a:xfrm>
          <a:prstGeom prst="rect">
            <a:avLst/>
          </a:prstGeom>
        </p:spPr>
        <p:txBody>
          <a:bodyPr lIns="0" tIns="0" rIns="0" bIns="0" anchor="t">
            <a:normAutofit/>
          </a:bodyPr>
          <a:lstStyle>
            <a:lvl1pPr marL="0" indent="0" algn="l">
              <a:lnSpc>
                <a:spcPct val="100000"/>
              </a:lnSpc>
              <a:spcBef>
                <a:spcPts val="0"/>
              </a:spcBef>
              <a:buNone/>
              <a:defRPr sz="1800" b="1" cap="all">
                <a:solidFill>
                  <a:schemeClr val="bg1"/>
                </a:solidFill>
                <a:latin typeface="Impact" charset="0"/>
                <a:ea typeface="Impact" charset="0"/>
                <a:cs typeface="Impact" charset="0"/>
              </a:defRPr>
            </a:lvl1pPr>
          </a:lstStyle>
          <a:p>
            <a:pPr lvl="0"/>
            <a:r>
              <a:rPr lang="en-US"/>
              <a:t>Caption</a:t>
            </a:r>
          </a:p>
        </p:txBody>
      </p:sp>
      <p:sp>
        <p:nvSpPr>
          <p:cNvPr id="10" name="Callout Heading"/>
          <p:cNvSpPr>
            <a:spLocks noGrp="1"/>
          </p:cNvSpPr>
          <p:nvPr>
            <p:ph type="body" sz="quarter" idx="33" hasCustomPrompt="1"/>
          </p:nvPr>
        </p:nvSpPr>
        <p:spPr>
          <a:xfrm>
            <a:off x="7655814" y="2231136"/>
            <a:ext cx="1261872" cy="215444"/>
          </a:xfrm>
          <a:prstGeom prst="rect">
            <a:avLst/>
          </a:prstGeom>
        </p:spPr>
        <p:txBody>
          <a:bodyPr lIns="0" tIns="0" rIns="0" bIns="0" anchor="t" anchorCtr="0">
            <a:spAutoFit/>
          </a:bodyPr>
          <a:lstStyle>
            <a:lvl1pPr marL="0" indent="0" algn="l">
              <a:lnSpc>
                <a:spcPct val="100000"/>
              </a:lnSpc>
              <a:spcBef>
                <a:spcPts val="0"/>
              </a:spcBef>
              <a:buNone/>
              <a:defRPr sz="1400" b="1" cap="all">
                <a:solidFill>
                  <a:schemeClr val="bg1"/>
                </a:solidFill>
              </a:defRPr>
            </a:lvl1pPr>
          </a:lstStyle>
          <a:p>
            <a:pPr lvl="0"/>
            <a:r>
              <a:rPr lang="en-US"/>
              <a:t>Heading</a:t>
            </a:r>
          </a:p>
        </p:txBody>
      </p:sp>
      <p:sp>
        <p:nvSpPr>
          <p:cNvPr id="14" name="Callout Divider"/>
          <p:cNvSpPr/>
          <p:nvPr userDrawn="1"/>
        </p:nvSpPr>
        <p:spPr>
          <a:xfrm>
            <a:off x="7658100" y="2057400"/>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Content"/>
          <p:cNvSpPr>
            <a:spLocks noGrp="1"/>
          </p:cNvSpPr>
          <p:nvPr>
            <p:ph sz="half" idx="1" hasCustomPrompt="1"/>
          </p:nvPr>
        </p:nvSpPr>
        <p:spPr>
          <a:xfrm>
            <a:off x="571499" y="2057400"/>
            <a:ext cx="6629401" cy="3657600"/>
          </a:xfrm>
          <a:prstGeom prst="rect">
            <a:avLst/>
          </a:prstGeom>
        </p:spPr>
        <p:txBody>
          <a:bodyPr lIns="0" tIns="0" rIns="0" bIns="0"/>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3" name="Subtitle"/>
          <p:cNvSpPr>
            <a:spLocks noGrp="1"/>
          </p:cNvSpPr>
          <p:nvPr>
            <p:ph type="body" sz="quarter" idx="14" hasCustomPrompt="1"/>
          </p:nvPr>
        </p:nvSpPr>
        <p:spPr>
          <a:xfrm>
            <a:off x="571499" y="1485901"/>
            <a:ext cx="66294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a:xfrm>
            <a:off x="571499" y="685801"/>
            <a:ext cx="6629401" cy="685802"/>
          </a:xfrm>
        </p:spPr>
        <p:txBody>
          <a:bodyPr/>
          <a:lstStyle/>
          <a:p>
            <a:r>
              <a:rPr lang="en-US"/>
              <a:t>Slide title</a:t>
            </a:r>
          </a:p>
        </p:txBody>
      </p:sp>
    </p:spTree>
    <p:extLst>
      <p:ext uri="{BB962C8B-B14F-4D97-AF65-F5344CB8AC3E}">
        <p14:creationId xmlns:p14="http://schemas.microsoft.com/office/powerpoint/2010/main" val="6798174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fade">
                                      <p:cBhvr>
                                        <p:cTn id="14" dur="500"/>
                                        <p:tgtEl>
                                          <p:spTgt spid="12">
                                            <p:txEl>
                                              <p:pRg st="0" end="0"/>
                                            </p:txEl>
                                          </p:spTgt>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4" grpId="0" animBg="1"/>
    </p:bldLst>
  </p:timing>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Full Image">
    <p:spTree>
      <p:nvGrpSpPr>
        <p:cNvPr id="1" name=""/>
        <p:cNvGrpSpPr/>
        <p:nvPr/>
      </p:nvGrpSpPr>
      <p:grpSpPr>
        <a:xfrm>
          <a:off x="0" y="0"/>
          <a:ext cx="0" cy="0"/>
          <a:chOff x="0" y="0"/>
          <a:chExt cx="0" cy="0"/>
        </a:xfrm>
      </p:grpSpPr>
      <p:sp>
        <p:nvSpPr>
          <p:cNvPr id="10" name="Image"/>
          <p:cNvSpPr>
            <a:spLocks noGrp="1"/>
          </p:cNvSpPr>
          <p:nvPr>
            <p:ph type="pic" sz="quarter" idx="12" hasCustomPrompt="1"/>
          </p:nvPr>
        </p:nvSpPr>
        <p:spPr>
          <a:xfrm>
            <a:off x="5372100" y="0"/>
            <a:ext cx="3771900" cy="6857999"/>
          </a:xfrm>
          <a:custGeom>
            <a:avLst/>
            <a:gdLst>
              <a:gd name="connsiteX0" fmla="*/ 689319 w 3771900"/>
              <a:gd name="connsiteY0" fmla="*/ 0 h 6857999"/>
              <a:gd name="connsiteX1" fmla="*/ 3771900 w 3771900"/>
              <a:gd name="connsiteY1" fmla="*/ 0 h 6857999"/>
              <a:gd name="connsiteX2" fmla="*/ 3771900 w 3771900"/>
              <a:gd name="connsiteY2" fmla="*/ 6857999 h 6857999"/>
              <a:gd name="connsiteX3" fmla="*/ 0 w 3771900"/>
              <a:gd name="connsiteY3" fmla="*/ 6857999 h 6857999"/>
              <a:gd name="connsiteX4" fmla="*/ 0 w 3771900"/>
              <a:gd name="connsiteY4" fmla="*/ 68931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1900" h="6857999">
                <a:moveTo>
                  <a:pt x="689319" y="0"/>
                </a:moveTo>
                <a:lnTo>
                  <a:pt x="3771900" y="0"/>
                </a:lnTo>
                <a:lnTo>
                  <a:pt x="3771900" y="6857999"/>
                </a:lnTo>
                <a:lnTo>
                  <a:pt x="0" y="6857999"/>
                </a:lnTo>
                <a:lnTo>
                  <a:pt x="0" y="689319"/>
                </a:lnTo>
                <a:close/>
              </a:path>
            </a:pathLst>
          </a:custGeom>
          <a:noFill/>
          <a:ln>
            <a:noFill/>
          </a:ln>
        </p:spPr>
        <p:txBody>
          <a:bodyPr wrap="square" lIns="0" tIns="0" rIns="0" bIns="0" anchor="ctr">
            <a:noAutofit/>
          </a:bodyPr>
          <a:lstStyle>
            <a:lvl1pPr marL="0" indent="0" algn="ctr">
              <a:buNone/>
              <a:defRPr sz="1800"/>
            </a:lvl1pPr>
          </a:lstStyle>
          <a:p>
            <a:r>
              <a:rPr lang="en-US" dirty="0"/>
              <a:t>Image</a:t>
            </a:r>
          </a:p>
        </p:txBody>
      </p:sp>
      <p:sp>
        <p:nvSpPr>
          <p:cNvPr id="6" name="Content"/>
          <p:cNvSpPr>
            <a:spLocks noGrp="1"/>
          </p:cNvSpPr>
          <p:nvPr>
            <p:ph sz="quarter" idx="16"/>
          </p:nvPr>
        </p:nvSpPr>
        <p:spPr>
          <a:xfrm>
            <a:off x="571500" y="2057400"/>
            <a:ext cx="4572000" cy="3657600"/>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p:cNvSpPr>
            <a:spLocks noGrp="1"/>
          </p:cNvSpPr>
          <p:nvPr>
            <p:ph type="body" sz="quarter" idx="14" hasCustomPrompt="1"/>
          </p:nvPr>
        </p:nvSpPr>
        <p:spPr>
          <a:xfrm>
            <a:off x="571499" y="1485901"/>
            <a:ext cx="4572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a:xfrm>
            <a:off x="571499" y="689319"/>
            <a:ext cx="4572001" cy="682282"/>
          </a:xfrm>
        </p:spPr>
        <p:txBody>
          <a:bodyPr anchor="b">
            <a:normAutofit/>
          </a:bodyPr>
          <a:lstStyle>
            <a:lvl1pPr>
              <a:defRPr sz="4400" baseline="0"/>
            </a:lvl1pPr>
          </a:lstStyle>
          <a:p>
            <a:r>
              <a:rPr lang="en-US"/>
              <a:t>Slide title</a:t>
            </a:r>
          </a:p>
        </p:txBody>
      </p:sp>
    </p:spTree>
    <p:extLst>
      <p:ext uri="{BB962C8B-B14F-4D97-AF65-F5344CB8AC3E}">
        <p14:creationId xmlns:p14="http://schemas.microsoft.com/office/powerpoint/2010/main" val="14774002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Full Image, Sidebar w/Spotlight">
    <p:spTree>
      <p:nvGrpSpPr>
        <p:cNvPr id="1" name=""/>
        <p:cNvGrpSpPr/>
        <p:nvPr/>
      </p:nvGrpSpPr>
      <p:grpSpPr>
        <a:xfrm>
          <a:off x="0" y="0"/>
          <a:ext cx="0" cy="0"/>
          <a:chOff x="0" y="0"/>
          <a:chExt cx="0" cy="0"/>
        </a:xfrm>
      </p:grpSpPr>
      <p:sp>
        <p:nvSpPr>
          <p:cNvPr id="9" name="Sidebar"/>
          <p:cNvSpPr/>
          <p:nvPr userDrawn="1"/>
        </p:nvSpPr>
        <p:spPr>
          <a:xfrm>
            <a:off x="7429500" y="0"/>
            <a:ext cx="17145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Spotlight Caption"/>
          <p:cNvSpPr>
            <a:spLocks noGrp="1"/>
          </p:cNvSpPr>
          <p:nvPr>
            <p:ph type="body" idx="44" hasCustomPrompt="1"/>
          </p:nvPr>
        </p:nvSpPr>
        <p:spPr>
          <a:xfrm>
            <a:off x="7656382" y="3660284"/>
            <a:ext cx="1260735" cy="2054715"/>
          </a:xfrm>
          <a:prstGeom prst="rect">
            <a:avLst/>
          </a:prstGeom>
        </p:spPr>
        <p:txBody>
          <a:bodyPr lIns="0" tIns="0" rIns="0" bIns="0" anchor="t">
            <a:noAutofit/>
          </a:bodyPr>
          <a:lstStyle>
            <a:lvl1pPr marL="0" indent="0" algn="ctr">
              <a:lnSpc>
                <a:spcPct val="100000"/>
              </a:lnSpc>
              <a:buNone/>
              <a:defRPr sz="1400" b="0">
                <a:solidFill>
                  <a:schemeClr val="bg1"/>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14" name="Spotlight Heading"/>
          <p:cNvSpPr>
            <a:spLocks noGrp="1"/>
          </p:cNvSpPr>
          <p:nvPr>
            <p:ph type="body" sz="quarter" idx="33" hasCustomPrompt="1"/>
          </p:nvPr>
        </p:nvSpPr>
        <p:spPr>
          <a:xfrm>
            <a:off x="7656383" y="3264412"/>
            <a:ext cx="1260734" cy="276999"/>
          </a:xfrm>
          <a:prstGeom prst="rect">
            <a:avLst/>
          </a:prstGeom>
        </p:spPr>
        <p:txBody>
          <a:bodyPr lIns="0" tIns="0" rIns="0" bIns="0">
            <a:normAutofit/>
          </a:bodyPr>
          <a:lstStyle>
            <a:lvl1pPr marL="0" indent="0" algn="ctr">
              <a:lnSpc>
                <a:spcPct val="100000"/>
              </a:lnSpc>
              <a:spcBef>
                <a:spcPts val="0"/>
              </a:spcBef>
              <a:buNone/>
              <a:defRPr sz="1400" b="1" cap="all">
                <a:solidFill>
                  <a:schemeClr val="bg1"/>
                </a:solidFill>
              </a:defRPr>
            </a:lvl1pPr>
          </a:lstStyle>
          <a:p>
            <a:pPr lvl="0"/>
            <a:r>
              <a:rPr lang="en-US"/>
              <a:t>Heading</a:t>
            </a:r>
          </a:p>
        </p:txBody>
      </p:sp>
      <p:sp>
        <p:nvSpPr>
          <p:cNvPr id="15" name="Spotlight Divider"/>
          <p:cNvSpPr/>
          <p:nvPr userDrawn="1"/>
        </p:nvSpPr>
        <p:spPr>
          <a:xfrm>
            <a:off x="8058149" y="3090674"/>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Spotlight Image"/>
          <p:cNvSpPr>
            <a:spLocks noGrp="1"/>
          </p:cNvSpPr>
          <p:nvPr>
            <p:ph type="pic" sz="quarter" idx="28" hasCustomPrompt="1"/>
          </p:nvPr>
        </p:nvSpPr>
        <p:spPr>
          <a:xfrm>
            <a:off x="7829549" y="2057400"/>
            <a:ext cx="914400" cy="914400"/>
          </a:xfrm>
          <a:prstGeom prst="ellipse">
            <a:avLst/>
          </a:prstGeom>
          <a:noFill/>
        </p:spPr>
        <p:txBody>
          <a:bodyPr anchor="ctr">
            <a:normAutofit/>
          </a:bodyPr>
          <a:lstStyle>
            <a:lvl1pPr marL="0" indent="0" algn="ctr">
              <a:lnSpc>
                <a:spcPct val="100000"/>
              </a:lnSpc>
              <a:buNone/>
              <a:defRPr sz="900">
                <a:solidFill>
                  <a:schemeClr val="bg1"/>
                </a:solidFill>
              </a:defRPr>
            </a:lvl1pPr>
          </a:lstStyle>
          <a:p>
            <a:r>
              <a:rPr lang="en-US" dirty="0"/>
              <a:t>Image</a:t>
            </a:r>
          </a:p>
        </p:txBody>
      </p:sp>
      <p:sp>
        <p:nvSpPr>
          <p:cNvPr id="16" name="Picture Placeholder 15"/>
          <p:cNvSpPr>
            <a:spLocks noGrp="1"/>
          </p:cNvSpPr>
          <p:nvPr>
            <p:ph type="pic" sz="quarter" idx="12" hasCustomPrompt="1"/>
          </p:nvPr>
        </p:nvSpPr>
        <p:spPr>
          <a:xfrm>
            <a:off x="3998784" y="0"/>
            <a:ext cx="3430715" cy="6858000"/>
          </a:xfrm>
          <a:custGeom>
            <a:avLst/>
            <a:gdLst>
              <a:gd name="connsiteX0" fmla="*/ 685802 w 3430715"/>
              <a:gd name="connsiteY0" fmla="*/ 0 h 6858000"/>
              <a:gd name="connsiteX1" fmla="*/ 3430715 w 3430715"/>
              <a:gd name="connsiteY1" fmla="*/ 0 h 6858000"/>
              <a:gd name="connsiteX2" fmla="*/ 3430715 w 3430715"/>
              <a:gd name="connsiteY2" fmla="*/ 6858000 h 6858000"/>
              <a:gd name="connsiteX3" fmla="*/ 0 w 3430715"/>
              <a:gd name="connsiteY3" fmla="*/ 6858000 h 6858000"/>
              <a:gd name="connsiteX4" fmla="*/ 0 w 3430715"/>
              <a:gd name="connsiteY4" fmla="*/ 68723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0715" h="6858000">
                <a:moveTo>
                  <a:pt x="685802" y="0"/>
                </a:moveTo>
                <a:lnTo>
                  <a:pt x="3430715" y="0"/>
                </a:lnTo>
                <a:lnTo>
                  <a:pt x="3430715" y="6858000"/>
                </a:lnTo>
                <a:lnTo>
                  <a:pt x="0" y="6858000"/>
                </a:lnTo>
                <a:lnTo>
                  <a:pt x="0" y="687230"/>
                </a:lnTo>
                <a:close/>
              </a:path>
            </a:pathLst>
          </a:custGeom>
          <a:noFill/>
        </p:spPr>
        <p:txBody>
          <a:bodyPr wrap="square" lIns="0" tIns="0" rIns="0" bIns="0" anchor="ctr">
            <a:noAutofit/>
          </a:bodyPr>
          <a:lstStyle>
            <a:lvl1pPr marL="0" indent="0" algn="ctr">
              <a:buNone/>
              <a:defRPr sz="1800"/>
            </a:lvl1pPr>
          </a:lstStyle>
          <a:p>
            <a:r>
              <a:rPr lang="en-US" dirty="0"/>
              <a:t>Image</a:t>
            </a:r>
          </a:p>
        </p:txBody>
      </p:sp>
      <p:sp>
        <p:nvSpPr>
          <p:cNvPr id="6" name="Content"/>
          <p:cNvSpPr>
            <a:spLocks noGrp="1"/>
          </p:cNvSpPr>
          <p:nvPr>
            <p:ph sz="quarter" idx="16"/>
          </p:nvPr>
        </p:nvSpPr>
        <p:spPr>
          <a:xfrm>
            <a:off x="571499" y="2057400"/>
            <a:ext cx="3200401" cy="3657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ubtitle"/>
          <p:cNvSpPr>
            <a:spLocks noGrp="1"/>
          </p:cNvSpPr>
          <p:nvPr>
            <p:ph type="body" sz="quarter" idx="14" hasCustomPrompt="1"/>
          </p:nvPr>
        </p:nvSpPr>
        <p:spPr>
          <a:xfrm>
            <a:off x="571499" y="1485901"/>
            <a:ext cx="32004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a:xfrm>
            <a:off x="571500" y="689319"/>
            <a:ext cx="3200400" cy="682282"/>
          </a:xfrm>
        </p:spPr>
        <p:txBody>
          <a:bodyPr anchor="b">
            <a:normAutofit/>
          </a:bodyPr>
          <a:lstStyle>
            <a:lvl1pPr>
              <a:defRPr sz="4400"/>
            </a:lvl1pPr>
          </a:lstStyle>
          <a:p>
            <a:r>
              <a:rPr lang="en-US"/>
              <a:t>Slide title</a:t>
            </a:r>
          </a:p>
        </p:txBody>
      </p:sp>
    </p:spTree>
    <p:extLst>
      <p:ext uri="{BB962C8B-B14F-4D97-AF65-F5344CB8AC3E}">
        <p14:creationId xmlns:p14="http://schemas.microsoft.com/office/powerpoint/2010/main" val="11622202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outVertical)">
                                      <p:cBhvr>
                                        <p:cTn id="13" dur="500"/>
                                        <p:tgtEl>
                                          <p:spTgt spid="15"/>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p:tgtEl>
                                          <p:spTgt spid="11"/>
                                        </p:tgtEl>
                                        <p:attrNameLst>
                                          <p:attrName>ppt_y</p:attrName>
                                        </p:attrNameLst>
                                      </p:cBhvr>
                                      <p:tavLst>
                                        <p:tav tm="0">
                                          <p:val>
                                            <p:strVal val="#ppt_y+#ppt_h*1.125000"/>
                                          </p:val>
                                        </p:tav>
                                        <p:tav tm="100000">
                                          <p:val>
                                            <p:strVal val="#ppt_y"/>
                                          </p:val>
                                        </p:tav>
                                      </p:tavLst>
                                    </p:anim>
                                    <p:animEffect transition="in" filter="wipe(up)">
                                      <p:cBhvr>
                                        <p:cTn id="18" dur="500"/>
                                        <p:tgtEl>
                                          <p:spTgt spid="11"/>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fade">
                                      <p:cBhvr>
                                        <p:cTn id="22" dur="500"/>
                                        <p:tgtEl>
                                          <p:spTgt spid="14">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fade">
                                      <p:cBhvr>
                                        <p:cTn id="25"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tmplLst>
          <p:tmpl lvl="1">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animBg="1"/>
      <p:bldP spid="11" grpId="0"/>
      <p:bldP spid="16" grpId="0"/>
    </p:bldLst>
  </p:timing>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eature, 2 Blocks">
    <p:spTree>
      <p:nvGrpSpPr>
        <p:cNvPr id="1" name=""/>
        <p:cNvGrpSpPr/>
        <p:nvPr/>
      </p:nvGrpSpPr>
      <p:grpSpPr>
        <a:xfrm>
          <a:off x="0" y="0"/>
          <a:ext cx="0" cy="0"/>
          <a:chOff x="0" y="0"/>
          <a:chExt cx="0" cy="0"/>
        </a:xfrm>
      </p:grpSpPr>
      <p:sp>
        <p:nvSpPr>
          <p:cNvPr id="3" name="Slide Number"/>
          <p:cNvSpPr>
            <a:spLocks noGrp="1"/>
          </p:cNvSpPr>
          <p:nvPr>
            <p:ph type="sldNum" sz="quarter" idx="96"/>
          </p:nvPr>
        </p:nvSpPr>
        <p:spPr/>
        <p:txBody>
          <a:bodyPr/>
          <a:lstStyle/>
          <a:p>
            <a:fld id="{993E5C3D-A167-DF43-B02B-F492F89E54CA}" type="slidenum">
              <a:rPr lang="en-US" smtClean="0"/>
              <a:t>‹#›</a:t>
            </a:fld>
            <a:endParaRPr lang="en-US" dirty="0"/>
          </a:p>
        </p:txBody>
      </p:sp>
      <p:sp>
        <p:nvSpPr>
          <p:cNvPr id="10" name="Footer"/>
          <p:cNvSpPr>
            <a:spLocks noGrp="1"/>
          </p:cNvSpPr>
          <p:nvPr>
            <p:ph type="ftr" sz="quarter" idx="112"/>
          </p:nvPr>
        </p:nvSpPr>
        <p:spPr/>
        <p:txBody>
          <a:bodyPr/>
          <a:lstStyle/>
          <a:p>
            <a:pPr algn="r"/>
            <a:r>
              <a:rPr lang="en-US" dirty="0"/>
              <a:t>ALL COB FA21 </a:t>
            </a:r>
          </a:p>
        </p:txBody>
      </p:sp>
      <p:sp>
        <p:nvSpPr>
          <p:cNvPr id="14" name="Caption 2"/>
          <p:cNvSpPr>
            <a:spLocks noGrp="1"/>
          </p:cNvSpPr>
          <p:nvPr>
            <p:ph type="body" idx="113" hasCustomPrompt="1"/>
          </p:nvPr>
        </p:nvSpPr>
        <p:spPr>
          <a:xfrm>
            <a:off x="4686299" y="4152212"/>
            <a:ext cx="3886201" cy="1562788"/>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15" name="Heading 2"/>
          <p:cNvSpPr>
            <a:spLocks noGrp="1"/>
          </p:cNvSpPr>
          <p:nvPr>
            <p:ph type="body" sz="quarter" idx="114" hasCustomPrompt="1"/>
          </p:nvPr>
        </p:nvSpPr>
        <p:spPr>
          <a:xfrm>
            <a:off x="4686299" y="3602595"/>
            <a:ext cx="3886201" cy="430887"/>
          </a:xfrm>
          <a:prstGeom prst="rect">
            <a:avLst/>
          </a:prstGeom>
        </p:spPr>
        <p:txBody>
          <a:bodyPr lIns="0" tIns="0" rIns="0" bIns="0" anchor="t" anchorCtr="0">
            <a:spAutoFit/>
          </a:bodyPr>
          <a:lstStyle>
            <a:lvl1pPr marL="0" indent="0" algn="l">
              <a:lnSpc>
                <a:spcPct val="100000"/>
              </a:lnSpc>
              <a:spcBef>
                <a:spcPts val="0"/>
              </a:spcBef>
              <a:buNone/>
              <a:defRPr sz="2800" b="1" cap="all">
                <a:solidFill>
                  <a:schemeClr val="tx2"/>
                </a:solidFill>
              </a:defRPr>
            </a:lvl1pPr>
          </a:lstStyle>
          <a:p>
            <a:pPr lvl="0"/>
            <a:r>
              <a:rPr lang="en-US"/>
              <a:t>Heading</a:t>
            </a:r>
          </a:p>
        </p:txBody>
      </p:sp>
      <p:sp>
        <p:nvSpPr>
          <p:cNvPr id="16" name="Divider 2"/>
          <p:cNvSpPr/>
          <p:nvPr userDrawn="1"/>
        </p:nvSpPr>
        <p:spPr>
          <a:xfrm>
            <a:off x="4686300" y="3429000"/>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0" name="Caption 1"/>
          <p:cNvSpPr>
            <a:spLocks noGrp="1"/>
          </p:cNvSpPr>
          <p:nvPr>
            <p:ph type="body" idx="44" hasCustomPrompt="1"/>
          </p:nvPr>
        </p:nvSpPr>
        <p:spPr>
          <a:xfrm>
            <a:off x="571499" y="4152212"/>
            <a:ext cx="3886201" cy="1562788"/>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51" name="Heading 1"/>
          <p:cNvSpPr>
            <a:spLocks noGrp="1"/>
          </p:cNvSpPr>
          <p:nvPr>
            <p:ph type="body" sz="quarter" idx="33" hasCustomPrompt="1"/>
          </p:nvPr>
        </p:nvSpPr>
        <p:spPr>
          <a:xfrm>
            <a:off x="571499" y="3602594"/>
            <a:ext cx="3886201" cy="430887"/>
          </a:xfrm>
          <a:prstGeom prst="rect">
            <a:avLst/>
          </a:prstGeom>
        </p:spPr>
        <p:txBody>
          <a:bodyPr lIns="0" tIns="0" rIns="0" bIns="0" anchor="t" anchorCtr="0">
            <a:spAutoFit/>
          </a:bodyPr>
          <a:lstStyle>
            <a:lvl1pPr marL="0" indent="0" algn="l">
              <a:lnSpc>
                <a:spcPct val="100000"/>
              </a:lnSpc>
              <a:spcBef>
                <a:spcPts val="0"/>
              </a:spcBef>
              <a:buNone/>
              <a:defRPr sz="2800" b="1" cap="all">
                <a:solidFill>
                  <a:schemeClr val="tx2"/>
                </a:solidFill>
              </a:defRPr>
            </a:lvl1pPr>
          </a:lstStyle>
          <a:p>
            <a:pPr lvl="0"/>
            <a:r>
              <a:rPr lang="en-US"/>
              <a:t>Heading</a:t>
            </a:r>
          </a:p>
        </p:txBody>
      </p:sp>
      <p:sp>
        <p:nvSpPr>
          <p:cNvPr id="12" name="Divider 1"/>
          <p:cNvSpPr/>
          <p:nvPr userDrawn="1"/>
        </p:nvSpPr>
        <p:spPr>
          <a:xfrm>
            <a:off x="571500" y="3429000"/>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Subtitle"/>
          <p:cNvSpPr>
            <a:spLocks noGrp="1"/>
          </p:cNvSpPr>
          <p:nvPr>
            <p:ph type="body" sz="quarter" idx="14" hasCustomPrompt="1"/>
          </p:nvPr>
        </p:nvSpPr>
        <p:spPr>
          <a:xfrm>
            <a:off x="571499" y="1485901"/>
            <a:ext cx="8001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p:txBody>
          <a:bodyPr/>
          <a:lstStyle/>
          <a:p>
            <a:r>
              <a:rPr lang="en-US"/>
              <a:t>Slide title</a:t>
            </a:r>
          </a:p>
        </p:txBody>
      </p:sp>
    </p:spTree>
    <p:extLst>
      <p:ext uri="{BB962C8B-B14F-4D97-AF65-F5344CB8AC3E}">
        <p14:creationId xmlns:p14="http://schemas.microsoft.com/office/powerpoint/2010/main" val="1215975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Lst>
  </p:timing>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eature, 3 Blocks">
    <p:spTree>
      <p:nvGrpSpPr>
        <p:cNvPr id="1" name=""/>
        <p:cNvGrpSpPr/>
        <p:nvPr/>
      </p:nvGrpSpPr>
      <p:grpSpPr>
        <a:xfrm>
          <a:off x="0" y="0"/>
          <a:ext cx="0" cy="0"/>
          <a:chOff x="0" y="0"/>
          <a:chExt cx="0" cy="0"/>
        </a:xfrm>
      </p:grpSpPr>
      <p:sp>
        <p:nvSpPr>
          <p:cNvPr id="3" name="Slide Number"/>
          <p:cNvSpPr>
            <a:spLocks noGrp="1"/>
          </p:cNvSpPr>
          <p:nvPr>
            <p:ph type="sldNum" sz="quarter" idx="96"/>
          </p:nvPr>
        </p:nvSpPr>
        <p:spPr/>
        <p:txBody>
          <a:bodyPr/>
          <a:lstStyle/>
          <a:p>
            <a:fld id="{993E5C3D-A167-DF43-B02B-F492F89E54CA}" type="slidenum">
              <a:rPr lang="en-US" smtClean="0"/>
              <a:t>‹#›</a:t>
            </a:fld>
            <a:endParaRPr lang="en-US" dirty="0"/>
          </a:p>
        </p:txBody>
      </p:sp>
      <p:sp>
        <p:nvSpPr>
          <p:cNvPr id="10" name="Footer"/>
          <p:cNvSpPr>
            <a:spLocks noGrp="1"/>
          </p:cNvSpPr>
          <p:nvPr>
            <p:ph type="ftr" sz="quarter" idx="112"/>
          </p:nvPr>
        </p:nvSpPr>
        <p:spPr/>
        <p:txBody>
          <a:bodyPr/>
          <a:lstStyle/>
          <a:p>
            <a:pPr algn="r"/>
            <a:r>
              <a:rPr lang="en-US" dirty="0"/>
              <a:t>ALL COB FA21 </a:t>
            </a:r>
          </a:p>
        </p:txBody>
      </p:sp>
      <p:sp>
        <p:nvSpPr>
          <p:cNvPr id="24" name="Caption 3"/>
          <p:cNvSpPr>
            <a:spLocks noGrp="1"/>
          </p:cNvSpPr>
          <p:nvPr>
            <p:ph type="body" idx="115" hasCustomPrompt="1"/>
          </p:nvPr>
        </p:nvSpPr>
        <p:spPr>
          <a:xfrm>
            <a:off x="6057899" y="4134878"/>
            <a:ext cx="2514601" cy="1580121"/>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25" name="Heading 3"/>
          <p:cNvSpPr>
            <a:spLocks noGrp="1"/>
          </p:cNvSpPr>
          <p:nvPr>
            <p:ph type="body" sz="quarter" idx="116" hasCustomPrompt="1"/>
          </p:nvPr>
        </p:nvSpPr>
        <p:spPr>
          <a:xfrm>
            <a:off x="6057899" y="3594695"/>
            <a:ext cx="2514601" cy="430887"/>
          </a:xfrm>
          <a:prstGeom prst="rect">
            <a:avLst/>
          </a:prstGeom>
        </p:spPr>
        <p:txBody>
          <a:bodyPr lIns="0" tIns="0" rIns="0" bIns="0" anchor="t" anchorCtr="0">
            <a:spAutoFit/>
          </a:bodyPr>
          <a:lstStyle>
            <a:lvl1pPr marL="0" indent="0" algn="l">
              <a:lnSpc>
                <a:spcPct val="100000"/>
              </a:lnSpc>
              <a:spcBef>
                <a:spcPts val="0"/>
              </a:spcBef>
              <a:buNone/>
              <a:defRPr sz="2800" b="1" cap="all">
                <a:solidFill>
                  <a:schemeClr val="tx2"/>
                </a:solidFill>
              </a:defRPr>
            </a:lvl1pPr>
          </a:lstStyle>
          <a:p>
            <a:pPr lvl="0"/>
            <a:r>
              <a:rPr lang="en-US"/>
              <a:t>Heading</a:t>
            </a:r>
          </a:p>
        </p:txBody>
      </p:sp>
      <p:sp>
        <p:nvSpPr>
          <p:cNvPr id="26" name="Divider 3"/>
          <p:cNvSpPr/>
          <p:nvPr userDrawn="1"/>
        </p:nvSpPr>
        <p:spPr>
          <a:xfrm>
            <a:off x="6057900" y="3430534"/>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 name="Caption 2"/>
          <p:cNvSpPr>
            <a:spLocks noGrp="1"/>
          </p:cNvSpPr>
          <p:nvPr>
            <p:ph type="body" idx="113" hasCustomPrompt="1"/>
          </p:nvPr>
        </p:nvSpPr>
        <p:spPr>
          <a:xfrm>
            <a:off x="3314699" y="4134878"/>
            <a:ext cx="2514601" cy="1580121"/>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22" name="Heading 2"/>
          <p:cNvSpPr>
            <a:spLocks noGrp="1"/>
          </p:cNvSpPr>
          <p:nvPr>
            <p:ph type="body" sz="quarter" idx="114" hasCustomPrompt="1"/>
          </p:nvPr>
        </p:nvSpPr>
        <p:spPr>
          <a:xfrm>
            <a:off x="3314699" y="3594695"/>
            <a:ext cx="2514601" cy="430887"/>
          </a:xfrm>
          <a:prstGeom prst="rect">
            <a:avLst/>
          </a:prstGeom>
        </p:spPr>
        <p:txBody>
          <a:bodyPr lIns="0" tIns="0" rIns="0" bIns="0" anchor="t" anchorCtr="0">
            <a:spAutoFit/>
          </a:bodyPr>
          <a:lstStyle>
            <a:lvl1pPr marL="0" indent="0" algn="l">
              <a:lnSpc>
                <a:spcPct val="100000"/>
              </a:lnSpc>
              <a:spcBef>
                <a:spcPts val="0"/>
              </a:spcBef>
              <a:buNone/>
              <a:defRPr sz="2800" b="1" cap="all">
                <a:solidFill>
                  <a:schemeClr val="tx2"/>
                </a:solidFill>
              </a:defRPr>
            </a:lvl1pPr>
          </a:lstStyle>
          <a:p>
            <a:pPr lvl="0"/>
            <a:r>
              <a:rPr lang="en-US"/>
              <a:t>Heading</a:t>
            </a:r>
          </a:p>
        </p:txBody>
      </p:sp>
      <p:sp>
        <p:nvSpPr>
          <p:cNvPr id="23" name="Divider 2"/>
          <p:cNvSpPr/>
          <p:nvPr userDrawn="1"/>
        </p:nvSpPr>
        <p:spPr>
          <a:xfrm>
            <a:off x="3314700" y="3430534"/>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Caption 1"/>
          <p:cNvSpPr>
            <a:spLocks noGrp="1"/>
          </p:cNvSpPr>
          <p:nvPr>
            <p:ph type="body" idx="44" hasCustomPrompt="1"/>
          </p:nvPr>
        </p:nvSpPr>
        <p:spPr>
          <a:xfrm>
            <a:off x="571500" y="4134878"/>
            <a:ext cx="2514600" cy="1580121"/>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19" name="Heading 1"/>
          <p:cNvSpPr>
            <a:spLocks noGrp="1"/>
          </p:cNvSpPr>
          <p:nvPr>
            <p:ph type="body" sz="quarter" idx="33" hasCustomPrompt="1"/>
          </p:nvPr>
        </p:nvSpPr>
        <p:spPr>
          <a:xfrm>
            <a:off x="571499" y="3594695"/>
            <a:ext cx="2514601" cy="430887"/>
          </a:xfrm>
          <a:prstGeom prst="rect">
            <a:avLst/>
          </a:prstGeom>
        </p:spPr>
        <p:txBody>
          <a:bodyPr lIns="0" tIns="0" rIns="0" bIns="0" anchor="t" anchorCtr="0">
            <a:spAutoFit/>
          </a:bodyPr>
          <a:lstStyle>
            <a:lvl1pPr marL="0" indent="0" algn="l">
              <a:lnSpc>
                <a:spcPct val="100000"/>
              </a:lnSpc>
              <a:spcBef>
                <a:spcPts val="0"/>
              </a:spcBef>
              <a:buNone/>
              <a:defRPr sz="2800" b="1" cap="all">
                <a:solidFill>
                  <a:schemeClr val="tx2"/>
                </a:solidFill>
              </a:defRPr>
            </a:lvl1pPr>
          </a:lstStyle>
          <a:p>
            <a:pPr lvl="0"/>
            <a:r>
              <a:rPr lang="en-US"/>
              <a:t>Heading</a:t>
            </a:r>
          </a:p>
        </p:txBody>
      </p:sp>
      <p:sp>
        <p:nvSpPr>
          <p:cNvPr id="20" name="Divider 1"/>
          <p:cNvSpPr/>
          <p:nvPr userDrawn="1"/>
        </p:nvSpPr>
        <p:spPr>
          <a:xfrm>
            <a:off x="571500" y="3430534"/>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Subtitle"/>
          <p:cNvSpPr>
            <a:spLocks noGrp="1"/>
          </p:cNvSpPr>
          <p:nvPr>
            <p:ph type="body" sz="quarter" idx="14" hasCustomPrompt="1"/>
          </p:nvPr>
        </p:nvSpPr>
        <p:spPr>
          <a:xfrm>
            <a:off x="571499" y="1485901"/>
            <a:ext cx="8001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p:txBody>
          <a:bodyPr/>
          <a:lstStyle/>
          <a:p>
            <a:r>
              <a:rPr lang="en-US"/>
              <a:t>Slide title</a:t>
            </a:r>
          </a:p>
        </p:txBody>
      </p:sp>
    </p:spTree>
    <p:extLst>
      <p:ext uri="{BB962C8B-B14F-4D97-AF65-F5344CB8AC3E}">
        <p14:creationId xmlns:p14="http://schemas.microsoft.com/office/powerpoint/2010/main" val="6339697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3" grpId="0" animBg="1"/>
      <p:bldP spid="20" grpId="0" animBg="1"/>
    </p:bldLst>
  </p:timing>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eature, 4 Blocks">
    <p:spTree>
      <p:nvGrpSpPr>
        <p:cNvPr id="1" name=""/>
        <p:cNvGrpSpPr/>
        <p:nvPr/>
      </p:nvGrpSpPr>
      <p:grpSpPr>
        <a:xfrm>
          <a:off x="0" y="0"/>
          <a:ext cx="0" cy="0"/>
          <a:chOff x="0" y="0"/>
          <a:chExt cx="0" cy="0"/>
        </a:xfrm>
      </p:grpSpPr>
      <p:sp>
        <p:nvSpPr>
          <p:cNvPr id="3" name="Slide Number"/>
          <p:cNvSpPr>
            <a:spLocks noGrp="1"/>
          </p:cNvSpPr>
          <p:nvPr>
            <p:ph type="sldNum" sz="quarter" idx="96"/>
          </p:nvPr>
        </p:nvSpPr>
        <p:spPr/>
        <p:txBody>
          <a:bodyPr/>
          <a:lstStyle/>
          <a:p>
            <a:fld id="{993E5C3D-A167-DF43-B02B-F492F89E54CA}" type="slidenum">
              <a:rPr lang="en-US" smtClean="0"/>
              <a:t>‹#›</a:t>
            </a:fld>
            <a:endParaRPr lang="en-US" dirty="0"/>
          </a:p>
        </p:txBody>
      </p:sp>
      <p:sp>
        <p:nvSpPr>
          <p:cNvPr id="10" name="Footer"/>
          <p:cNvSpPr>
            <a:spLocks noGrp="1"/>
          </p:cNvSpPr>
          <p:nvPr>
            <p:ph type="ftr" sz="quarter" idx="112"/>
          </p:nvPr>
        </p:nvSpPr>
        <p:spPr/>
        <p:txBody>
          <a:bodyPr/>
          <a:lstStyle/>
          <a:p>
            <a:pPr algn="r"/>
            <a:r>
              <a:rPr lang="en-US" dirty="0"/>
              <a:t>ALL COB FA21 </a:t>
            </a:r>
          </a:p>
        </p:txBody>
      </p:sp>
      <p:sp>
        <p:nvSpPr>
          <p:cNvPr id="37" name="Caption 4"/>
          <p:cNvSpPr>
            <a:spLocks noGrp="1"/>
          </p:cNvSpPr>
          <p:nvPr>
            <p:ph type="body" idx="117" hasCustomPrompt="1"/>
          </p:nvPr>
        </p:nvSpPr>
        <p:spPr>
          <a:xfrm>
            <a:off x="6743699" y="4011091"/>
            <a:ext cx="1828801" cy="1703909"/>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38" name="Heading 4"/>
          <p:cNvSpPr>
            <a:spLocks noGrp="1"/>
          </p:cNvSpPr>
          <p:nvPr>
            <p:ph type="body" sz="quarter" idx="118" hasCustomPrompt="1"/>
          </p:nvPr>
        </p:nvSpPr>
        <p:spPr>
          <a:xfrm>
            <a:off x="6743699" y="3593589"/>
            <a:ext cx="1828801" cy="307777"/>
          </a:xfrm>
          <a:prstGeom prst="rect">
            <a:avLst/>
          </a:prstGeom>
        </p:spPr>
        <p:txBody>
          <a:bodyPr lIns="0" tIns="0" rIns="0" bIns="0" anchor="t" anchorCtr="0">
            <a:spAutoFit/>
          </a:bodyPr>
          <a:lstStyle>
            <a:lvl1pPr marL="0" indent="0" algn="l">
              <a:lnSpc>
                <a:spcPct val="100000"/>
              </a:lnSpc>
              <a:spcBef>
                <a:spcPts val="0"/>
              </a:spcBef>
              <a:buNone/>
              <a:defRPr sz="2000" b="1" cap="all">
                <a:solidFill>
                  <a:schemeClr val="tx2"/>
                </a:solidFill>
              </a:defRPr>
            </a:lvl1pPr>
          </a:lstStyle>
          <a:p>
            <a:pPr lvl="0"/>
            <a:r>
              <a:rPr lang="en-US"/>
              <a:t>Heading</a:t>
            </a:r>
          </a:p>
        </p:txBody>
      </p:sp>
      <p:sp>
        <p:nvSpPr>
          <p:cNvPr id="39" name="Divider 4"/>
          <p:cNvSpPr/>
          <p:nvPr userDrawn="1"/>
        </p:nvSpPr>
        <p:spPr>
          <a:xfrm>
            <a:off x="6743699" y="3429000"/>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2" name="Caption 3"/>
          <p:cNvSpPr>
            <a:spLocks noGrp="1"/>
          </p:cNvSpPr>
          <p:nvPr>
            <p:ph type="body" idx="115" hasCustomPrompt="1"/>
          </p:nvPr>
        </p:nvSpPr>
        <p:spPr>
          <a:xfrm>
            <a:off x="4686299" y="4011091"/>
            <a:ext cx="1828801" cy="1703909"/>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33" name="Heading 3"/>
          <p:cNvSpPr>
            <a:spLocks noGrp="1"/>
          </p:cNvSpPr>
          <p:nvPr>
            <p:ph type="body" sz="quarter" idx="116" hasCustomPrompt="1"/>
          </p:nvPr>
        </p:nvSpPr>
        <p:spPr>
          <a:xfrm>
            <a:off x="4686299" y="3593589"/>
            <a:ext cx="1828801" cy="307777"/>
          </a:xfrm>
          <a:prstGeom prst="rect">
            <a:avLst/>
          </a:prstGeom>
        </p:spPr>
        <p:txBody>
          <a:bodyPr lIns="0" tIns="0" rIns="0" bIns="0" anchor="t" anchorCtr="0">
            <a:spAutoFit/>
          </a:bodyPr>
          <a:lstStyle>
            <a:lvl1pPr marL="0" indent="0" algn="l">
              <a:lnSpc>
                <a:spcPct val="100000"/>
              </a:lnSpc>
              <a:spcBef>
                <a:spcPts val="0"/>
              </a:spcBef>
              <a:buNone/>
              <a:defRPr sz="2000" b="1" cap="all">
                <a:solidFill>
                  <a:schemeClr val="tx2"/>
                </a:solidFill>
              </a:defRPr>
            </a:lvl1pPr>
          </a:lstStyle>
          <a:p>
            <a:pPr lvl="0"/>
            <a:r>
              <a:rPr lang="en-US"/>
              <a:t>Heading</a:t>
            </a:r>
          </a:p>
        </p:txBody>
      </p:sp>
      <p:sp>
        <p:nvSpPr>
          <p:cNvPr id="36" name="Divider 3"/>
          <p:cNvSpPr/>
          <p:nvPr userDrawn="1"/>
        </p:nvSpPr>
        <p:spPr>
          <a:xfrm>
            <a:off x="4686299" y="3429000"/>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9" name="Caption 2"/>
          <p:cNvSpPr>
            <a:spLocks noGrp="1"/>
          </p:cNvSpPr>
          <p:nvPr>
            <p:ph type="body" idx="113" hasCustomPrompt="1"/>
          </p:nvPr>
        </p:nvSpPr>
        <p:spPr>
          <a:xfrm>
            <a:off x="2628899" y="4011091"/>
            <a:ext cx="1828801" cy="1703909"/>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30" name="Heading 2"/>
          <p:cNvSpPr>
            <a:spLocks noGrp="1"/>
          </p:cNvSpPr>
          <p:nvPr>
            <p:ph type="body" sz="quarter" idx="114" hasCustomPrompt="1"/>
          </p:nvPr>
        </p:nvSpPr>
        <p:spPr>
          <a:xfrm>
            <a:off x="2628899" y="3593589"/>
            <a:ext cx="1828801" cy="307777"/>
          </a:xfrm>
          <a:prstGeom prst="rect">
            <a:avLst/>
          </a:prstGeom>
        </p:spPr>
        <p:txBody>
          <a:bodyPr lIns="0" tIns="0" rIns="0" bIns="0" anchor="t" anchorCtr="0">
            <a:spAutoFit/>
          </a:bodyPr>
          <a:lstStyle>
            <a:lvl1pPr marL="0" indent="0" algn="l">
              <a:lnSpc>
                <a:spcPct val="100000"/>
              </a:lnSpc>
              <a:spcBef>
                <a:spcPts val="0"/>
              </a:spcBef>
              <a:buNone/>
              <a:defRPr sz="2000" b="1" cap="all">
                <a:solidFill>
                  <a:schemeClr val="tx2"/>
                </a:solidFill>
              </a:defRPr>
            </a:lvl1pPr>
          </a:lstStyle>
          <a:p>
            <a:pPr lvl="0"/>
            <a:r>
              <a:rPr lang="en-US"/>
              <a:t>Heading</a:t>
            </a:r>
          </a:p>
        </p:txBody>
      </p:sp>
      <p:sp>
        <p:nvSpPr>
          <p:cNvPr id="31" name="Divider 2"/>
          <p:cNvSpPr/>
          <p:nvPr userDrawn="1"/>
        </p:nvSpPr>
        <p:spPr>
          <a:xfrm>
            <a:off x="2628899" y="3429000"/>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Caption 1"/>
          <p:cNvSpPr>
            <a:spLocks noGrp="1"/>
          </p:cNvSpPr>
          <p:nvPr>
            <p:ph type="body" idx="44" hasCustomPrompt="1"/>
          </p:nvPr>
        </p:nvSpPr>
        <p:spPr>
          <a:xfrm>
            <a:off x="571499" y="4011091"/>
            <a:ext cx="1828801" cy="1703909"/>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21" name="Heading 1"/>
          <p:cNvSpPr>
            <a:spLocks noGrp="1"/>
          </p:cNvSpPr>
          <p:nvPr>
            <p:ph type="body" sz="quarter" idx="33" hasCustomPrompt="1"/>
          </p:nvPr>
        </p:nvSpPr>
        <p:spPr>
          <a:xfrm>
            <a:off x="571499" y="3593589"/>
            <a:ext cx="1828801" cy="307777"/>
          </a:xfrm>
          <a:prstGeom prst="rect">
            <a:avLst/>
          </a:prstGeom>
        </p:spPr>
        <p:txBody>
          <a:bodyPr lIns="0" tIns="0" rIns="0" bIns="0" anchor="t" anchorCtr="0">
            <a:spAutoFit/>
          </a:bodyPr>
          <a:lstStyle>
            <a:lvl1pPr marL="0" indent="0" algn="l">
              <a:lnSpc>
                <a:spcPct val="100000"/>
              </a:lnSpc>
              <a:spcBef>
                <a:spcPts val="0"/>
              </a:spcBef>
              <a:buNone/>
              <a:defRPr sz="2000" b="1" cap="all">
                <a:solidFill>
                  <a:schemeClr val="tx2"/>
                </a:solidFill>
              </a:defRPr>
            </a:lvl1pPr>
          </a:lstStyle>
          <a:p>
            <a:pPr lvl="0"/>
            <a:r>
              <a:rPr lang="en-US"/>
              <a:t>Heading</a:t>
            </a:r>
          </a:p>
        </p:txBody>
      </p:sp>
      <p:sp>
        <p:nvSpPr>
          <p:cNvPr id="28" name="Divider 1"/>
          <p:cNvSpPr/>
          <p:nvPr userDrawn="1"/>
        </p:nvSpPr>
        <p:spPr>
          <a:xfrm>
            <a:off x="571499" y="3429000"/>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Subtitle"/>
          <p:cNvSpPr>
            <a:spLocks noGrp="1"/>
          </p:cNvSpPr>
          <p:nvPr>
            <p:ph type="body" sz="quarter" idx="14" hasCustomPrompt="1"/>
          </p:nvPr>
        </p:nvSpPr>
        <p:spPr>
          <a:xfrm>
            <a:off x="571499" y="1485901"/>
            <a:ext cx="8001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p:txBody>
          <a:bodyPr/>
          <a:lstStyle/>
          <a:p>
            <a:r>
              <a:rPr lang="en-US"/>
              <a:t>Slide title</a:t>
            </a:r>
          </a:p>
        </p:txBody>
      </p:sp>
    </p:spTree>
    <p:extLst>
      <p:ext uri="{BB962C8B-B14F-4D97-AF65-F5344CB8AC3E}">
        <p14:creationId xmlns:p14="http://schemas.microsoft.com/office/powerpoint/2010/main" val="13150626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left)">
                                      <p:cBhvr>
                                        <p:cTn id="10" dur="500"/>
                                        <p:tgtEl>
                                          <p:spTgt spid="3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left)">
                                      <p:cBhvr>
                                        <p:cTn id="13" dur="500"/>
                                        <p:tgtEl>
                                          <p:spTgt spid="3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left)">
                                      <p:cBhvr>
                                        <p:cTn id="1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6" grpId="0" animBg="1"/>
      <p:bldP spid="31" grpId="0" animBg="1"/>
      <p:bldP spid="28" grpId="0" animBg="1"/>
    </p:bldLst>
  </p:timing>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eature, 4 Blocks, Stacked">
    <p:spTree>
      <p:nvGrpSpPr>
        <p:cNvPr id="1" name=""/>
        <p:cNvGrpSpPr/>
        <p:nvPr/>
      </p:nvGrpSpPr>
      <p:grpSpPr>
        <a:xfrm>
          <a:off x="0" y="0"/>
          <a:ext cx="0" cy="0"/>
          <a:chOff x="0" y="0"/>
          <a:chExt cx="0" cy="0"/>
        </a:xfrm>
      </p:grpSpPr>
      <p:sp>
        <p:nvSpPr>
          <p:cNvPr id="3" name="Slide Number"/>
          <p:cNvSpPr>
            <a:spLocks noGrp="1"/>
          </p:cNvSpPr>
          <p:nvPr>
            <p:ph type="sldNum" sz="quarter" idx="96"/>
          </p:nvPr>
        </p:nvSpPr>
        <p:spPr/>
        <p:txBody>
          <a:bodyPr/>
          <a:lstStyle/>
          <a:p>
            <a:fld id="{993E5C3D-A167-DF43-B02B-F492F89E54CA}" type="slidenum">
              <a:rPr lang="en-US" smtClean="0"/>
              <a:t>‹#›</a:t>
            </a:fld>
            <a:endParaRPr lang="en-US" dirty="0"/>
          </a:p>
        </p:txBody>
      </p:sp>
      <p:sp>
        <p:nvSpPr>
          <p:cNvPr id="10" name="Footer"/>
          <p:cNvSpPr>
            <a:spLocks noGrp="1"/>
          </p:cNvSpPr>
          <p:nvPr>
            <p:ph type="ftr" sz="quarter" idx="112"/>
          </p:nvPr>
        </p:nvSpPr>
        <p:spPr/>
        <p:txBody>
          <a:bodyPr/>
          <a:lstStyle/>
          <a:p>
            <a:pPr algn="r"/>
            <a:r>
              <a:rPr lang="en-US" dirty="0"/>
              <a:t>ALL COB FA21 </a:t>
            </a:r>
          </a:p>
        </p:txBody>
      </p:sp>
      <p:sp>
        <p:nvSpPr>
          <p:cNvPr id="49" name="Caption 4"/>
          <p:cNvSpPr>
            <a:spLocks noGrp="1"/>
          </p:cNvSpPr>
          <p:nvPr>
            <p:ph type="body" idx="117" hasCustomPrompt="1"/>
          </p:nvPr>
        </p:nvSpPr>
        <p:spPr>
          <a:xfrm>
            <a:off x="4686299" y="4706753"/>
            <a:ext cx="3886200" cy="1008247"/>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50" name="Heading 4"/>
          <p:cNvSpPr>
            <a:spLocks noGrp="1"/>
          </p:cNvSpPr>
          <p:nvPr>
            <p:ph type="body" sz="quarter" idx="118" hasCustomPrompt="1"/>
          </p:nvPr>
        </p:nvSpPr>
        <p:spPr>
          <a:xfrm>
            <a:off x="4686299" y="4165615"/>
            <a:ext cx="3886200" cy="430887"/>
          </a:xfrm>
          <a:prstGeom prst="rect">
            <a:avLst/>
          </a:prstGeom>
        </p:spPr>
        <p:txBody>
          <a:bodyPr lIns="0" tIns="0" rIns="0" bIns="0" anchor="t" anchorCtr="0">
            <a:spAutoFit/>
          </a:bodyPr>
          <a:lstStyle>
            <a:lvl1pPr marL="0" indent="0" algn="l">
              <a:lnSpc>
                <a:spcPct val="100000"/>
              </a:lnSpc>
              <a:spcBef>
                <a:spcPts val="0"/>
              </a:spcBef>
              <a:buNone/>
              <a:defRPr sz="2800" b="1" cap="all">
                <a:solidFill>
                  <a:schemeClr val="tx2"/>
                </a:solidFill>
              </a:defRPr>
            </a:lvl1pPr>
          </a:lstStyle>
          <a:p>
            <a:pPr lvl="0"/>
            <a:r>
              <a:rPr lang="en-US"/>
              <a:t>Heading</a:t>
            </a:r>
          </a:p>
        </p:txBody>
      </p:sp>
      <p:sp>
        <p:nvSpPr>
          <p:cNvPr id="51" name="Divider 4"/>
          <p:cNvSpPr/>
          <p:nvPr userDrawn="1"/>
        </p:nvSpPr>
        <p:spPr>
          <a:xfrm>
            <a:off x="4686299" y="4000500"/>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5" name="Caption 3"/>
          <p:cNvSpPr>
            <a:spLocks noGrp="1"/>
          </p:cNvSpPr>
          <p:nvPr>
            <p:ph type="body" idx="115" hasCustomPrompt="1"/>
          </p:nvPr>
        </p:nvSpPr>
        <p:spPr>
          <a:xfrm>
            <a:off x="571499" y="4706753"/>
            <a:ext cx="3886200" cy="1008247"/>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47" name="Heading 3"/>
          <p:cNvSpPr>
            <a:spLocks noGrp="1"/>
          </p:cNvSpPr>
          <p:nvPr>
            <p:ph type="body" sz="quarter" idx="116" hasCustomPrompt="1"/>
          </p:nvPr>
        </p:nvSpPr>
        <p:spPr>
          <a:xfrm>
            <a:off x="571499" y="4165615"/>
            <a:ext cx="3886200" cy="430887"/>
          </a:xfrm>
          <a:prstGeom prst="rect">
            <a:avLst/>
          </a:prstGeom>
        </p:spPr>
        <p:txBody>
          <a:bodyPr lIns="0" tIns="0" rIns="0" bIns="0" anchor="t" anchorCtr="0">
            <a:spAutoFit/>
          </a:bodyPr>
          <a:lstStyle>
            <a:lvl1pPr marL="0" indent="0" algn="l">
              <a:lnSpc>
                <a:spcPct val="100000"/>
              </a:lnSpc>
              <a:spcBef>
                <a:spcPts val="0"/>
              </a:spcBef>
              <a:buNone/>
              <a:defRPr sz="2800" b="1" cap="all">
                <a:solidFill>
                  <a:schemeClr val="tx2"/>
                </a:solidFill>
              </a:defRPr>
            </a:lvl1pPr>
          </a:lstStyle>
          <a:p>
            <a:pPr lvl="0"/>
            <a:r>
              <a:rPr lang="en-US"/>
              <a:t>Heading</a:t>
            </a:r>
          </a:p>
        </p:txBody>
      </p:sp>
      <p:sp>
        <p:nvSpPr>
          <p:cNvPr id="48" name="Divider 3"/>
          <p:cNvSpPr/>
          <p:nvPr userDrawn="1"/>
        </p:nvSpPr>
        <p:spPr>
          <a:xfrm>
            <a:off x="571499" y="4000500"/>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2" name="Caption 2"/>
          <p:cNvSpPr>
            <a:spLocks noGrp="1"/>
          </p:cNvSpPr>
          <p:nvPr>
            <p:ph type="body" idx="113" hasCustomPrompt="1"/>
          </p:nvPr>
        </p:nvSpPr>
        <p:spPr>
          <a:xfrm>
            <a:off x="4686299" y="2776324"/>
            <a:ext cx="3886200" cy="995576"/>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43" name="Heading 2"/>
          <p:cNvSpPr>
            <a:spLocks noGrp="1"/>
          </p:cNvSpPr>
          <p:nvPr>
            <p:ph type="body" sz="quarter" idx="114" hasCustomPrompt="1"/>
          </p:nvPr>
        </p:nvSpPr>
        <p:spPr>
          <a:xfrm>
            <a:off x="4686299" y="2231136"/>
            <a:ext cx="3886200" cy="430887"/>
          </a:xfrm>
          <a:prstGeom prst="rect">
            <a:avLst/>
          </a:prstGeom>
        </p:spPr>
        <p:txBody>
          <a:bodyPr lIns="0" tIns="0" rIns="0" bIns="0" anchor="t" anchorCtr="0">
            <a:spAutoFit/>
          </a:bodyPr>
          <a:lstStyle>
            <a:lvl1pPr marL="0" indent="0" algn="l">
              <a:lnSpc>
                <a:spcPct val="100000"/>
              </a:lnSpc>
              <a:spcBef>
                <a:spcPts val="0"/>
              </a:spcBef>
              <a:buNone/>
              <a:defRPr sz="2800" b="1" cap="all">
                <a:solidFill>
                  <a:schemeClr val="tx2"/>
                </a:solidFill>
              </a:defRPr>
            </a:lvl1pPr>
          </a:lstStyle>
          <a:p>
            <a:pPr lvl="0"/>
            <a:r>
              <a:rPr lang="en-US"/>
              <a:t>Heading</a:t>
            </a:r>
          </a:p>
        </p:txBody>
      </p:sp>
      <p:sp>
        <p:nvSpPr>
          <p:cNvPr id="44" name="Divider 2"/>
          <p:cNvSpPr/>
          <p:nvPr userDrawn="1"/>
        </p:nvSpPr>
        <p:spPr>
          <a:xfrm>
            <a:off x="4686299" y="2055964"/>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3" name="Caption 1"/>
          <p:cNvSpPr>
            <a:spLocks noGrp="1"/>
          </p:cNvSpPr>
          <p:nvPr>
            <p:ph type="body" idx="44" hasCustomPrompt="1"/>
          </p:nvPr>
        </p:nvSpPr>
        <p:spPr>
          <a:xfrm>
            <a:off x="571499" y="2776324"/>
            <a:ext cx="3886200" cy="995576"/>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36" name="Heading 1"/>
          <p:cNvSpPr>
            <a:spLocks noGrp="1"/>
          </p:cNvSpPr>
          <p:nvPr>
            <p:ph type="body" sz="quarter" idx="33" hasCustomPrompt="1"/>
          </p:nvPr>
        </p:nvSpPr>
        <p:spPr>
          <a:xfrm>
            <a:off x="571499" y="2231136"/>
            <a:ext cx="3886200" cy="430887"/>
          </a:xfrm>
          <a:prstGeom prst="rect">
            <a:avLst/>
          </a:prstGeom>
        </p:spPr>
        <p:txBody>
          <a:bodyPr lIns="0" tIns="0" rIns="0" bIns="0" anchor="t" anchorCtr="0">
            <a:spAutoFit/>
          </a:bodyPr>
          <a:lstStyle>
            <a:lvl1pPr marL="0" indent="0" algn="l">
              <a:lnSpc>
                <a:spcPct val="100000"/>
              </a:lnSpc>
              <a:spcBef>
                <a:spcPts val="0"/>
              </a:spcBef>
              <a:buNone/>
              <a:defRPr sz="2800" b="1" cap="all">
                <a:solidFill>
                  <a:schemeClr val="tx2"/>
                </a:solidFill>
              </a:defRPr>
            </a:lvl1pPr>
          </a:lstStyle>
          <a:p>
            <a:pPr lvl="0"/>
            <a:r>
              <a:rPr lang="en-US"/>
              <a:t>Heading</a:t>
            </a:r>
          </a:p>
        </p:txBody>
      </p:sp>
      <p:sp>
        <p:nvSpPr>
          <p:cNvPr id="39" name="Divider 1"/>
          <p:cNvSpPr/>
          <p:nvPr userDrawn="1"/>
        </p:nvSpPr>
        <p:spPr>
          <a:xfrm>
            <a:off x="571499" y="2055964"/>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Subtitle"/>
          <p:cNvSpPr>
            <a:spLocks noGrp="1"/>
          </p:cNvSpPr>
          <p:nvPr>
            <p:ph type="body" sz="quarter" idx="14" hasCustomPrompt="1"/>
          </p:nvPr>
        </p:nvSpPr>
        <p:spPr>
          <a:xfrm>
            <a:off x="571499" y="1485901"/>
            <a:ext cx="8001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p:txBody>
          <a:bodyPr/>
          <a:lstStyle>
            <a:lvl1pPr>
              <a:defRPr baseline="0"/>
            </a:lvl1pPr>
          </a:lstStyle>
          <a:p>
            <a:r>
              <a:rPr lang="en-US"/>
              <a:t>Slide title</a:t>
            </a:r>
          </a:p>
        </p:txBody>
      </p:sp>
    </p:spTree>
    <p:extLst>
      <p:ext uri="{BB962C8B-B14F-4D97-AF65-F5344CB8AC3E}">
        <p14:creationId xmlns:p14="http://schemas.microsoft.com/office/powerpoint/2010/main" val="18574646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ipe(left)">
                                      <p:cBhvr>
                                        <p:cTn id="10" dur="500"/>
                                        <p:tgtEl>
                                          <p:spTgt spid="4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left)">
                                      <p:cBhvr>
                                        <p:cTn id="13" dur="500"/>
                                        <p:tgtEl>
                                          <p:spTgt spid="4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wipe(left)">
                                      <p:cBhvr>
                                        <p:cTn id="1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48" grpId="0" animBg="1"/>
      <p:bldP spid="44" grpId="0" animBg="1"/>
      <p:bldP spid="39" grpId="0" animBg="1"/>
    </p:bldLst>
  </p:timing>
  <p:extLst>
    <p:ext uri="{DCECCB84-F9BA-43D5-87BE-67443E8EF086}">
      <p15:sldGuideLst xmlns:p15="http://schemas.microsoft.com/office/powerpoint/2012/main">
        <p15:guide id="1" orient="horz" pos="2376" userDrawn="1">
          <p15:clr>
            <a:srgbClr val="FBAE40"/>
          </p15:clr>
        </p15:guide>
        <p15:guide id="2" orient="horz" pos="252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lvl1pPr>
              <a:defRPr sz="1000">
                <a:solidFill>
                  <a:schemeClr val="tx2">
                    <a:lumMod val="90000"/>
                    <a:lumOff val="10000"/>
                  </a:schemeClr>
                </a:solidFill>
              </a:defRPr>
            </a:lvl1pPr>
          </a:lstStyle>
          <a:p>
            <a:fld id="{DCFE8AC6-424E-904F-AE4A-648F5E9D72F5}" type="slidenum">
              <a:rPr lang="en-US" smtClean="0"/>
              <a:pPr/>
              <a:t>‹#›</a:t>
            </a:fld>
            <a:endParaRPr lang="en-US" dirty="0"/>
          </a:p>
        </p:txBody>
      </p:sp>
      <p:sp>
        <p:nvSpPr>
          <p:cNvPr id="4" name="Footer"/>
          <p:cNvSpPr>
            <a:spLocks noGrp="1"/>
          </p:cNvSpPr>
          <p:nvPr>
            <p:ph type="ftr" sz="quarter" idx="15"/>
          </p:nvPr>
        </p:nvSpPr>
        <p:spPr/>
        <p:txBody>
          <a:bodyPr/>
          <a:lstStyle>
            <a:lvl1pPr>
              <a:defRPr sz="1000">
                <a:solidFill>
                  <a:schemeClr val="tx2">
                    <a:lumMod val="90000"/>
                    <a:lumOff val="10000"/>
                  </a:schemeClr>
                </a:solidFill>
              </a:defRPr>
            </a:lvl1pPr>
          </a:lstStyle>
          <a:p>
            <a:r>
              <a:rPr lang="en-US" dirty="0"/>
              <a:t>ALL COB FA21 </a:t>
            </a:r>
          </a:p>
        </p:txBody>
      </p:sp>
      <p:sp>
        <p:nvSpPr>
          <p:cNvPr id="3" name="Content"/>
          <p:cNvSpPr>
            <a:spLocks noGrp="1"/>
          </p:cNvSpPr>
          <p:nvPr>
            <p:ph idx="1" hasCustomPrompt="1"/>
          </p:nvPr>
        </p:nvSpPr>
        <p:spPr>
          <a:xfrm>
            <a:off x="571499" y="2057401"/>
            <a:ext cx="8001001" cy="3657600"/>
          </a:xfrm>
          <a:prstGeom prst="rect">
            <a:avLst/>
          </a:prstGeom>
          <a:noFill/>
        </p:spPr>
        <p:txBody>
          <a:bodyPr lIns="0" tIns="0" rIns="0" bIns="0"/>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Subtitle"/>
          <p:cNvSpPr>
            <a:spLocks noGrp="1"/>
          </p:cNvSpPr>
          <p:nvPr>
            <p:ph type="body" sz="quarter" idx="14" hasCustomPrompt="1"/>
          </p:nvPr>
        </p:nvSpPr>
        <p:spPr>
          <a:xfrm>
            <a:off x="571499" y="1485901"/>
            <a:ext cx="8001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p:txBody>
          <a:bodyPr/>
          <a:lstStyle>
            <a:lvl1pPr>
              <a:lnSpc>
                <a:spcPct val="100000"/>
              </a:lnSpc>
              <a:defRPr/>
            </a:lvl1pPr>
          </a:lstStyle>
          <a:p>
            <a:r>
              <a:rPr lang="en-US"/>
              <a:t>Slide title</a:t>
            </a:r>
          </a:p>
        </p:txBody>
      </p:sp>
    </p:spTree>
    <p:extLst>
      <p:ext uri="{BB962C8B-B14F-4D97-AF65-F5344CB8AC3E}">
        <p14:creationId xmlns:p14="http://schemas.microsoft.com/office/powerpoint/2010/main" val="20325550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eature, 6 Blocks, Stacked">
    <p:spTree>
      <p:nvGrpSpPr>
        <p:cNvPr id="1" name=""/>
        <p:cNvGrpSpPr/>
        <p:nvPr/>
      </p:nvGrpSpPr>
      <p:grpSpPr>
        <a:xfrm>
          <a:off x="0" y="0"/>
          <a:ext cx="0" cy="0"/>
          <a:chOff x="0" y="0"/>
          <a:chExt cx="0" cy="0"/>
        </a:xfrm>
      </p:grpSpPr>
      <p:sp>
        <p:nvSpPr>
          <p:cNvPr id="3" name="Slide Number"/>
          <p:cNvSpPr>
            <a:spLocks noGrp="1"/>
          </p:cNvSpPr>
          <p:nvPr>
            <p:ph type="sldNum" sz="quarter" idx="96"/>
          </p:nvPr>
        </p:nvSpPr>
        <p:spPr/>
        <p:txBody>
          <a:bodyPr/>
          <a:lstStyle/>
          <a:p>
            <a:fld id="{993E5C3D-A167-DF43-B02B-F492F89E54CA}" type="slidenum">
              <a:rPr lang="en-US" smtClean="0"/>
              <a:t>‹#›</a:t>
            </a:fld>
            <a:endParaRPr lang="en-US" dirty="0"/>
          </a:p>
        </p:txBody>
      </p:sp>
      <p:sp>
        <p:nvSpPr>
          <p:cNvPr id="10" name="Footer"/>
          <p:cNvSpPr>
            <a:spLocks noGrp="1"/>
          </p:cNvSpPr>
          <p:nvPr>
            <p:ph type="ftr" sz="quarter" idx="112"/>
          </p:nvPr>
        </p:nvSpPr>
        <p:spPr/>
        <p:txBody>
          <a:bodyPr/>
          <a:lstStyle/>
          <a:p>
            <a:pPr algn="r"/>
            <a:r>
              <a:rPr lang="en-US" dirty="0"/>
              <a:t>ALL COB FA21 </a:t>
            </a:r>
          </a:p>
        </p:txBody>
      </p:sp>
      <p:sp>
        <p:nvSpPr>
          <p:cNvPr id="57" name="Caption 6"/>
          <p:cNvSpPr>
            <a:spLocks noGrp="1"/>
          </p:cNvSpPr>
          <p:nvPr>
            <p:ph type="body" idx="121" hasCustomPrompt="1"/>
          </p:nvPr>
        </p:nvSpPr>
        <p:spPr>
          <a:xfrm>
            <a:off x="6057900" y="4707208"/>
            <a:ext cx="2514600" cy="1007791"/>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58" name="Heading 6"/>
          <p:cNvSpPr>
            <a:spLocks noGrp="1"/>
          </p:cNvSpPr>
          <p:nvPr>
            <p:ph type="body" sz="quarter" idx="122" hasCustomPrompt="1"/>
          </p:nvPr>
        </p:nvSpPr>
        <p:spPr>
          <a:xfrm>
            <a:off x="6057900" y="4168129"/>
            <a:ext cx="2514600" cy="430887"/>
          </a:xfrm>
          <a:prstGeom prst="rect">
            <a:avLst/>
          </a:prstGeom>
        </p:spPr>
        <p:txBody>
          <a:bodyPr lIns="0" tIns="0" rIns="0" bIns="0" anchor="t" anchorCtr="0">
            <a:spAutoFit/>
          </a:bodyPr>
          <a:lstStyle>
            <a:lvl1pPr marL="0" indent="0" algn="l">
              <a:lnSpc>
                <a:spcPct val="100000"/>
              </a:lnSpc>
              <a:spcBef>
                <a:spcPts val="0"/>
              </a:spcBef>
              <a:buNone/>
              <a:defRPr sz="2800" b="1" cap="all">
                <a:solidFill>
                  <a:schemeClr val="tx2"/>
                </a:solidFill>
              </a:defRPr>
            </a:lvl1pPr>
          </a:lstStyle>
          <a:p>
            <a:pPr lvl="0"/>
            <a:r>
              <a:rPr lang="en-US"/>
              <a:t>Heading</a:t>
            </a:r>
          </a:p>
        </p:txBody>
      </p:sp>
      <p:sp>
        <p:nvSpPr>
          <p:cNvPr id="61" name="Divider 6"/>
          <p:cNvSpPr/>
          <p:nvPr userDrawn="1"/>
        </p:nvSpPr>
        <p:spPr>
          <a:xfrm>
            <a:off x="6057900" y="4005073"/>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4" name="Caption 5"/>
          <p:cNvSpPr>
            <a:spLocks noGrp="1"/>
          </p:cNvSpPr>
          <p:nvPr>
            <p:ph type="body" idx="119" hasCustomPrompt="1"/>
          </p:nvPr>
        </p:nvSpPr>
        <p:spPr>
          <a:xfrm>
            <a:off x="3314700" y="4707208"/>
            <a:ext cx="2514600" cy="1007791"/>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55" name="Heading 5"/>
          <p:cNvSpPr>
            <a:spLocks noGrp="1"/>
          </p:cNvSpPr>
          <p:nvPr>
            <p:ph type="body" sz="quarter" idx="120" hasCustomPrompt="1"/>
          </p:nvPr>
        </p:nvSpPr>
        <p:spPr>
          <a:xfrm>
            <a:off x="3314700" y="4168129"/>
            <a:ext cx="2514600" cy="430887"/>
          </a:xfrm>
          <a:prstGeom prst="rect">
            <a:avLst/>
          </a:prstGeom>
        </p:spPr>
        <p:txBody>
          <a:bodyPr lIns="0" tIns="0" rIns="0" bIns="0" anchor="t" anchorCtr="0">
            <a:spAutoFit/>
          </a:bodyPr>
          <a:lstStyle>
            <a:lvl1pPr marL="0" indent="0" algn="l">
              <a:lnSpc>
                <a:spcPct val="100000"/>
              </a:lnSpc>
              <a:spcBef>
                <a:spcPts val="0"/>
              </a:spcBef>
              <a:buNone/>
              <a:defRPr sz="2800" b="1" cap="all">
                <a:solidFill>
                  <a:schemeClr val="tx2"/>
                </a:solidFill>
              </a:defRPr>
            </a:lvl1pPr>
          </a:lstStyle>
          <a:p>
            <a:pPr lvl="0"/>
            <a:r>
              <a:rPr lang="en-US"/>
              <a:t>Heading</a:t>
            </a:r>
          </a:p>
        </p:txBody>
      </p:sp>
      <p:sp>
        <p:nvSpPr>
          <p:cNvPr id="56" name="Divider 5"/>
          <p:cNvSpPr/>
          <p:nvPr userDrawn="1"/>
        </p:nvSpPr>
        <p:spPr>
          <a:xfrm>
            <a:off x="3314700" y="4005073"/>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1" name="Caption 4"/>
          <p:cNvSpPr>
            <a:spLocks noGrp="1"/>
          </p:cNvSpPr>
          <p:nvPr>
            <p:ph type="body" idx="117" hasCustomPrompt="1"/>
          </p:nvPr>
        </p:nvSpPr>
        <p:spPr>
          <a:xfrm>
            <a:off x="571500" y="4707208"/>
            <a:ext cx="2514600" cy="1007791"/>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52" name="Heading 4"/>
          <p:cNvSpPr>
            <a:spLocks noGrp="1"/>
          </p:cNvSpPr>
          <p:nvPr>
            <p:ph type="body" sz="quarter" idx="118" hasCustomPrompt="1"/>
          </p:nvPr>
        </p:nvSpPr>
        <p:spPr>
          <a:xfrm>
            <a:off x="571500" y="4168129"/>
            <a:ext cx="2514600" cy="430887"/>
          </a:xfrm>
          <a:prstGeom prst="rect">
            <a:avLst/>
          </a:prstGeom>
        </p:spPr>
        <p:txBody>
          <a:bodyPr lIns="0" tIns="0" rIns="0" bIns="0" anchor="t" anchorCtr="0">
            <a:spAutoFit/>
          </a:bodyPr>
          <a:lstStyle>
            <a:lvl1pPr marL="0" indent="0" algn="l">
              <a:lnSpc>
                <a:spcPct val="100000"/>
              </a:lnSpc>
              <a:spcBef>
                <a:spcPts val="0"/>
              </a:spcBef>
              <a:buNone/>
              <a:defRPr sz="2800" b="1" cap="all">
                <a:solidFill>
                  <a:schemeClr val="tx2"/>
                </a:solidFill>
              </a:defRPr>
            </a:lvl1pPr>
          </a:lstStyle>
          <a:p>
            <a:pPr lvl="0"/>
            <a:r>
              <a:rPr lang="en-US"/>
              <a:t>Heading</a:t>
            </a:r>
          </a:p>
        </p:txBody>
      </p:sp>
      <p:sp>
        <p:nvSpPr>
          <p:cNvPr id="53" name="Divider 4"/>
          <p:cNvSpPr/>
          <p:nvPr userDrawn="1"/>
        </p:nvSpPr>
        <p:spPr>
          <a:xfrm>
            <a:off x="571500" y="4005073"/>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8" name="Caption 3"/>
          <p:cNvSpPr>
            <a:spLocks noGrp="1"/>
          </p:cNvSpPr>
          <p:nvPr>
            <p:ph type="body" idx="115" hasCustomPrompt="1"/>
          </p:nvPr>
        </p:nvSpPr>
        <p:spPr>
          <a:xfrm>
            <a:off x="6057900" y="2771751"/>
            <a:ext cx="2514600" cy="1000149"/>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49" name="Heading 3"/>
          <p:cNvSpPr>
            <a:spLocks noGrp="1"/>
          </p:cNvSpPr>
          <p:nvPr>
            <p:ph type="body" sz="quarter" idx="116" hasCustomPrompt="1"/>
          </p:nvPr>
        </p:nvSpPr>
        <p:spPr>
          <a:xfrm>
            <a:off x="6057900" y="2226564"/>
            <a:ext cx="2514600" cy="430887"/>
          </a:xfrm>
          <a:prstGeom prst="rect">
            <a:avLst/>
          </a:prstGeom>
        </p:spPr>
        <p:txBody>
          <a:bodyPr wrap="square" lIns="0" tIns="0" rIns="0" bIns="0" anchor="t" anchorCtr="0">
            <a:spAutoFit/>
          </a:bodyPr>
          <a:lstStyle>
            <a:lvl1pPr marL="0" indent="0" algn="l">
              <a:lnSpc>
                <a:spcPct val="100000"/>
              </a:lnSpc>
              <a:spcBef>
                <a:spcPts val="0"/>
              </a:spcBef>
              <a:buNone/>
              <a:defRPr sz="2800" b="1" cap="all">
                <a:solidFill>
                  <a:schemeClr val="tx2"/>
                </a:solidFill>
              </a:defRPr>
            </a:lvl1pPr>
          </a:lstStyle>
          <a:p>
            <a:pPr lvl="0"/>
            <a:r>
              <a:rPr lang="en-US"/>
              <a:t>Heading</a:t>
            </a:r>
          </a:p>
        </p:txBody>
      </p:sp>
      <p:sp>
        <p:nvSpPr>
          <p:cNvPr id="50" name="Divider 3"/>
          <p:cNvSpPr/>
          <p:nvPr userDrawn="1"/>
        </p:nvSpPr>
        <p:spPr>
          <a:xfrm>
            <a:off x="6057900" y="2057400"/>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4" name="Caption 2"/>
          <p:cNvSpPr>
            <a:spLocks noGrp="1"/>
          </p:cNvSpPr>
          <p:nvPr>
            <p:ph type="body" idx="113" hasCustomPrompt="1"/>
          </p:nvPr>
        </p:nvSpPr>
        <p:spPr>
          <a:xfrm>
            <a:off x="3314700" y="2771751"/>
            <a:ext cx="2514600" cy="1000149"/>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45" name="Heading 2"/>
          <p:cNvSpPr>
            <a:spLocks noGrp="1"/>
          </p:cNvSpPr>
          <p:nvPr>
            <p:ph type="body" sz="quarter" idx="114" hasCustomPrompt="1"/>
          </p:nvPr>
        </p:nvSpPr>
        <p:spPr>
          <a:xfrm>
            <a:off x="3314700" y="2226564"/>
            <a:ext cx="2514600" cy="430887"/>
          </a:xfrm>
          <a:prstGeom prst="rect">
            <a:avLst/>
          </a:prstGeom>
        </p:spPr>
        <p:txBody>
          <a:bodyPr wrap="square" lIns="0" tIns="0" rIns="0" bIns="0" anchor="t" anchorCtr="0">
            <a:spAutoFit/>
          </a:bodyPr>
          <a:lstStyle>
            <a:lvl1pPr marL="0" indent="0" algn="l">
              <a:lnSpc>
                <a:spcPct val="100000"/>
              </a:lnSpc>
              <a:spcBef>
                <a:spcPts val="0"/>
              </a:spcBef>
              <a:buNone/>
              <a:defRPr sz="2800" b="1" cap="all">
                <a:solidFill>
                  <a:schemeClr val="tx2"/>
                </a:solidFill>
              </a:defRPr>
            </a:lvl1pPr>
          </a:lstStyle>
          <a:p>
            <a:pPr lvl="0"/>
            <a:r>
              <a:rPr lang="en-US"/>
              <a:t>Heading</a:t>
            </a:r>
          </a:p>
        </p:txBody>
      </p:sp>
      <p:sp>
        <p:nvSpPr>
          <p:cNvPr id="47" name="Divider 2"/>
          <p:cNvSpPr/>
          <p:nvPr userDrawn="1"/>
        </p:nvSpPr>
        <p:spPr>
          <a:xfrm>
            <a:off x="3314700" y="2057400"/>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9" name="Caption 1"/>
          <p:cNvSpPr>
            <a:spLocks noGrp="1"/>
          </p:cNvSpPr>
          <p:nvPr>
            <p:ph type="body" idx="44" hasCustomPrompt="1"/>
          </p:nvPr>
        </p:nvSpPr>
        <p:spPr>
          <a:xfrm>
            <a:off x="571500" y="2771751"/>
            <a:ext cx="2514600" cy="1000149"/>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42" name="Heading 1"/>
          <p:cNvSpPr>
            <a:spLocks noGrp="1"/>
          </p:cNvSpPr>
          <p:nvPr>
            <p:ph type="body" sz="quarter" idx="33" hasCustomPrompt="1"/>
          </p:nvPr>
        </p:nvSpPr>
        <p:spPr>
          <a:xfrm>
            <a:off x="571500" y="2226564"/>
            <a:ext cx="2514600" cy="430887"/>
          </a:xfrm>
          <a:prstGeom prst="rect">
            <a:avLst/>
          </a:prstGeom>
        </p:spPr>
        <p:txBody>
          <a:bodyPr wrap="square" lIns="0" tIns="0" rIns="0" bIns="0" anchor="t" anchorCtr="0">
            <a:spAutoFit/>
          </a:bodyPr>
          <a:lstStyle>
            <a:lvl1pPr marL="0" indent="0" algn="l">
              <a:lnSpc>
                <a:spcPct val="100000"/>
              </a:lnSpc>
              <a:spcBef>
                <a:spcPts val="0"/>
              </a:spcBef>
              <a:buNone/>
              <a:defRPr sz="2800" b="1" cap="all">
                <a:solidFill>
                  <a:schemeClr val="tx2"/>
                </a:solidFill>
              </a:defRPr>
            </a:lvl1pPr>
          </a:lstStyle>
          <a:p>
            <a:pPr lvl="0"/>
            <a:r>
              <a:rPr lang="en-US"/>
              <a:t>Heading</a:t>
            </a:r>
          </a:p>
        </p:txBody>
      </p:sp>
      <p:sp>
        <p:nvSpPr>
          <p:cNvPr id="43" name="Divider 1"/>
          <p:cNvSpPr/>
          <p:nvPr userDrawn="1"/>
        </p:nvSpPr>
        <p:spPr>
          <a:xfrm>
            <a:off x="571500" y="2057400"/>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 name="Subtitle"/>
          <p:cNvSpPr>
            <a:spLocks noGrp="1"/>
          </p:cNvSpPr>
          <p:nvPr>
            <p:ph type="body" sz="quarter" idx="14" hasCustomPrompt="1"/>
          </p:nvPr>
        </p:nvSpPr>
        <p:spPr>
          <a:xfrm>
            <a:off x="571499" y="1485901"/>
            <a:ext cx="8001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p:txBody>
          <a:bodyPr/>
          <a:lstStyle/>
          <a:p>
            <a:r>
              <a:rPr lang="en-US"/>
              <a:t>Slide title</a:t>
            </a:r>
          </a:p>
        </p:txBody>
      </p:sp>
    </p:spTree>
    <p:extLst>
      <p:ext uri="{BB962C8B-B14F-4D97-AF65-F5344CB8AC3E}">
        <p14:creationId xmlns:p14="http://schemas.microsoft.com/office/powerpoint/2010/main" val="8716876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left)">
                                      <p:cBhvr>
                                        <p:cTn id="10" dur="500"/>
                                        <p:tgtEl>
                                          <p:spTgt spid="4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wipe(left)">
                                      <p:cBhvr>
                                        <p:cTn id="13" dur="500"/>
                                        <p:tgtEl>
                                          <p:spTgt spid="5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wipe(left)">
                                      <p:cBhvr>
                                        <p:cTn id="16" dur="500"/>
                                        <p:tgtEl>
                                          <p:spTgt spid="5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wipe(left)">
                                      <p:cBhvr>
                                        <p:cTn id="19" dur="500"/>
                                        <p:tgtEl>
                                          <p:spTgt spid="5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wipe(left)">
                                      <p:cBhvr>
                                        <p:cTn id="2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56" grpId="0" animBg="1"/>
      <p:bldP spid="53" grpId="0" animBg="1"/>
      <p:bldP spid="50" grpId="0" animBg="1"/>
      <p:bldP spid="47" grpId="0" animBg="1"/>
      <p:bldP spid="43" grpId="0" animBg="1"/>
    </p:bldLst>
  </p:timing>
  <p:extLst>
    <p:ext uri="{DCECCB84-F9BA-43D5-87BE-67443E8EF086}">
      <p15:sldGuideLst xmlns:p15="http://schemas.microsoft.com/office/powerpoint/2012/main">
        <p15:guide id="1" orient="horz" pos="2376" userDrawn="1">
          <p15:clr>
            <a:srgbClr val="FBAE40"/>
          </p15:clr>
        </p15:guide>
        <p15:guide id="2" orient="horz" pos="252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umber, 2 Blocks">
    <p:spTree>
      <p:nvGrpSpPr>
        <p:cNvPr id="1" name=""/>
        <p:cNvGrpSpPr/>
        <p:nvPr/>
      </p:nvGrpSpPr>
      <p:grpSpPr>
        <a:xfrm>
          <a:off x="0" y="0"/>
          <a:ext cx="0" cy="0"/>
          <a:chOff x="0" y="0"/>
          <a:chExt cx="0" cy="0"/>
        </a:xfrm>
      </p:grpSpPr>
      <p:sp>
        <p:nvSpPr>
          <p:cNvPr id="3" name="Slide Number"/>
          <p:cNvSpPr>
            <a:spLocks noGrp="1"/>
          </p:cNvSpPr>
          <p:nvPr>
            <p:ph type="sldNum" sz="quarter" idx="96"/>
          </p:nvPr>
        </p:nvSpPr>
        <p:spPr/>
        <p:txBody>
          <a:bodyPr/>
          <a:lstStyle/>
          <a:p>
            <a:fld id="{993E5C3D-A167-DF43-B02B-F492F89E54CA}" type="slidenum">
              <a:rPr lang="en-US" smtClean="0"/>
              <a:t>‹#›</a:t>
            </a:fld>
            <a:endParaRPr lang="en-US" dirty="0"/>
          </a:p>
        </p:txBody>
      </p:sp>
      <p:sp>
        <p:nvSpPr>
          <p:cNvPr id="10" name="Footer"/>
          <p:cNvSpPr>
            <a:spLocks noGrp="1"/>
          </p:cNvSpPr>
          <p:nvPr>
            <p:ph type="ftr" sz="quarter" idx="112"/>
          </p:nvPr>
        </p:nvSpPr>
        <p:spPr/>
        <p:txBody>
          <a:bodyPr/>
          <a:lstStyle/>
          <a:p>
            <a:pPr algn="r"/>
            <a:r>
              <a:rPr lang="en-US" dirty="0"/>
              <a:t>ALL COB FA21 </a:t>
            </a:r>
          </a:p>
        </p:txBody>
      </p:sp>
      <p:sp>
        <p:nvSpPr>
          <p:cNvPr id="26" name="Caption 2"/>
          <p:cNvSpPr>
            <a:spLocks noGrp="1"/>
          </p:cNvSpPr>
          <p:nvPr>
            <p:ph type="body" sz="quarter" idx="139" hasCustomPrompt="1"/>
          </p:nvPr>
        </p:nvSpPr>
        <p:spPr>
          <a:xfrm>
            <a:off x="4686300" y="4131811"/>
            <a:ext cx="3886200" cy="1583189"/>
          </a:xfrm>
          <a:prstGeom prst="rect">
            <a:avLst/>
          </a:prstGeom>
        </p:spPr>
        <p:txBody>
          <a:bodyPr lIns="0" tIns="0" rIns="0" bIns="0">
            <a:normAutofit/>
          </a:bodyPr>
          <a:lstStyle>
            <a:lvl1pPr marL="0" indent="0" algn="ctr">
              <a:lnSpc>
                <a:spcPct val="100000"/>
              </a:lnSpc>
              <a:spcBef>
                <a:spcPts val="0"/>
              </a:spcBef>
              <a:buNone/>
              <a:defRPr sz="2000" b="0" cap="none">
                <a:solidFill>
                  <a:srgbClr val="425563"/>
                </a:solidFill>
              </a:defRPr>
            </a:lvl1pPr>
          </a:lstStyle>
          <a:p>
            <a:pPr lvl="0"/>
            <a:r>
              <a:rPr lang="en-US"/>
              <a:t>Caption</a:t>
            </a:r>
          </a:p>
        </p:txBody>
      </p:sp>
      <p:sp>
        <p:nvSpPr>
          <p:cNvPr id="20" name="Heading 2"/>
          <p:cNvSpPr>
            <a:spLocks noGrp="1"/>
          </p:cNvSpPr>
          <p:nvPr>
            <p:ph type="body" sz="quarter" idx="144" hasCustomPrompt="1"/>
          </p:nvPr>
        </p:nvSpPr>
        <p:spPr>
          <a:xfrm>
            <a:off x="4686300" y="3592394"/>
            <a:ext cx="3886200" cy="430887"/>
          </a:xfrm>
          <a:prstGeom prst="rect">
            <a:avLst/>
          </a:prstGeom>
        </p:spPr>
        <p:txBody>
          <a:bodyPr wrap="square" lIns="0" tIns="0" rIns="0" bIns="0">
            <a:spAutoFit/>
          </a:bodyPr>
          <a:lstStyle>
            <a:lvl1pPr marL="0" indent="0" algn="ctr">
              <a:lnSpc>
                <a:spcPct val="100000"/>
              </a:lnSpc>
              <a:spcBef>
                <a:spcPts val="0"/>
              </a:spcBef>
              <a:buNone/>
              <a:defRPr sz="2800" b="1" cap="all">
                <a:solidFill>
                  <a:schemeClr val="tx2"/>
                </a:solidFill>
              </a:defRPr>
            </a:lvl1pPr>
          </a:lstStyle>
          <a:p>
            <a:pPr lvl="0"/>
            <a:r>
              <a:rPr lang="en-US"/>
              <a:t>Heading</a:t>
            </a:r>
          </a:p>
        </p:txBody>
      </p:sp>
      <p:sp>
        <p:nvSpPr>
          <p:cNvPr id="36" name="Divider 2"/>
          <p:cNvSpPr/>
          <p:nvPr userDrawn="1"/>
        </p:nvSpPr>
        <p:spPr>
          <a:xfrm>
            <a:off x="6400800" y="3429000"/>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 name="Number 2"/>
          <p:cNvSpPr>
            <a:spLocks noGrp="1"/>
          </p:cNvSpPr>
          <p:nvPr>
            <p:ph type="body" sz="quarter" idx="138" hasCustomPrompt="1"/>
          </p:nvPr>
        </p:nvSpPr>
        <p:spPr>
          <a:xfrm>
            <a:off x="4686300" y="2483703"/>
            <a:ext cx="3886200" cy="830997"/>
          </a:xfrm>
        </p:spPr>
        <p:txBody>
          <a:bodyPr wrap="square" lIns="0" tIns="0" rIns="0" bIns="0" anchor="b">
            <a:normAutofit/>
          </a:bodyPr>
          <a:lstStyle>
            <a:lvl1pPr marL="0" indent="0" algn="ctr">
              <a:lnSpc>
                <a:spcPct val="100000"/>
              </a:lnSpc>
              <a:spcBef>
                <a:spcPts val="0"/>
              </a:spcBef>
              <a:buNone/>
              <a:defRPr sz="5400">
                <a:solidFill>
                  <a:schemeClr val="accent2"/>
                </a:solidFill>
              </a:defRPr>
            </a:lvl1pPr>
            <a:lvl2pPr marL="342900" indent="0" algn="ctr">
              <a:buNone/>
              <a:defRPr>
                <a:solidFill>
                  <a:schemeClr val="accent2"/>
                </a:solidFill>
              </a:defRPr>
            </a:lvl2pPr>
            <a:lvl3pPr marL="685800" indent="0" algn="ctr">
              <a:buNone/>
              <a:defRPr>
                <a:solidFill>
                  <a:schemeClr val="accent2"/>
                </a:solidFill>
              </a:defRPr>
            </a:lvl3pPr>
            <a:lvl4pPr marL="1028700" indent="0" algn="ctr">
              <a:buNone/>
              <a:defRPr>
                <a:solidFill>
                  <a:schemeClr val="accent2"/>
                </a:solidFill>
              </a:defRPr>
            </a:lvl4pPr>
            <a:lvl5pPr marL="1371600" indent="0" algn="ctr">
              <a:buNone/>
              <a:defRPr>
                <a:solidFill>
                  <a:schemeClr val="accent2"/>
                </a:solidFill>
              </a:defRPr>
            </a:lvl5pPr>
          </a:lstStyle>
          <a:p>
            <a:pPr lvl="0"/>
            <a:r>
              <a:rPr lang="en-US"/>
              <a:t>###</a:t>
            </a:r>
          </a:p>
        </p:txBody>
      </p:sp>
      <p:cxnSp>
        <p:nvCxnSpPr>
          <p:cNvPr id="33" name="Line 1"/>
          <p:cNvCxnSpPr/>
          <p:nvPr userDrawn="1"/>
        </p:nvCxnSpPr>
        <p:spPr>
          <a:xfrm>
            <a:off x="4571218" y="2057400"/>
            <a:ext cx="0" cy="36576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45" name="Caption 1"/>
          <p:cNvSpPr>
            <a:spLocks noGrp="1"/>
          </p:cNvSpPr>
          <p:nvPr>
            <p:ph type="body" sz="quarter" idx="135" hasCustomPrompt="1"/>
          </p:nvPr>
        </p:nvSpPr>
        <p:spPr>
          <a:xfrm>
            <a:off x="571500" y="4131811"/>
            <a:ext cx="3886200" cy="1583189"/>
          </a:xfrm>
          <a:prstGeom prst="rect">
            <a:avLst/>
          </a:prstGeom>
        </p:spPr>
        <p:txBody>
          <a:bodyPr lIns="0" tIns="0" rIns="0" bIns="0">
            <a:normAutofit/>
          </a:bodyPr>
          <a:lstStyle>
            <a:lvl1pPr marL="0" indent="0" algn="ctr">
              <a:lnSpc>
                <a:spcPct val="100000"/>
              </a:lnSpc>
              <a:spcBef>
                <a:spcPts val="0"/>
              </a:spcBef>
              <a:buNone/>
              <a:defRPr sz="2000" b="0" cap="none">
                <a:solidFill>
                  <a:srgbClr val="425563"/>
                </a:solidFill>
              </a:defRPr>
            </a:lvl1pPr>
          </a:lstStyle>
          <a:p>
            <a:pPr lvl="0"/>
            <a:r>
              <a:rPr lang="en-US"/>
              <a:t>Caption</a:t>
            </a:r>
          </a:p>
        </p:txBody>
      </p:sp>
      <p:sp>
        <p:nvSpPr>
          <p:cNvPr id="24" name="Heading 1"/>
          <p:cNvSpPr>
            <a:spLocks noGrp="1"/>
          </p:cNvSpPr>
          <p:nvPr>
            <p:ph type="body" sz="quarter" idx="33" hasCustomPrompt="1"/>
          </p:nvPr>
        </p:nvSpPr>
        <p:spPr>
          <a:xfrm>
            <a:off x="571500" y="3592394"/>
            <a:ext cx="3886200" cy="430887"/>
          </a:xfrm>
          <a:prstGeom prst="rect">
            <a:avLst/>
          </a:prstGeom>
        </p:spPr>
        <p:txBody>
          <a:bodyPr wrap="square" lIns="0" tIns="0" rIns="0" bIns="0">
            <a:spAutoFit/>
          </a:bodyPr>
          <a:lstStyle>
            <a:lvl1pPr marL="0" indent="0" algn="ctr">
              <a:lnSpc>
                <a:spcPct val="100000"/>
              </a:lnSpc>
              <a:spcBef>
                <a:spcPts val="0"/>
              </a:spcBef>
              <a:buNone/>
              <a:defRPr sz="2800" b="1" cap="all">
                <a:solidFill>
                  <a:schemeClr val="tx2"/>
                </a:solidFill>
              </a:defRPr>
            </a:lvl1pPr>
          </a:lstStyle>
          <a:p>
            <a:pPr lvl="0"/>
            <a:r>
              <a:rPr lang="en-US"/>
              <a:t>Heading</a:t>
            </a:r>
          </a:p>
        </p:txBody>
      </p:sp>
      <p:sp>
        <p:nvSpPr>
          <p:cNvPr id="35" name="Divider 1"/>
          <p:cNvSpPr/>
          <p:nvPr userDrawn="1"/>
        </p:nvSpPr>
        <p:spPr>
          <a:xfrm>
            <a:off x="2286000" y="3429000"/>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2" name="Number 1"/>
          <p:cNvSpPr>
            <a:spLocks noGrp="1"/>
          </p:cNvSpPr>
          <p:nvPr>
            <p:ph type="body" sz="quarter" idx="125" hasCustomPrompt="1"/>
          </p:nvPr>
        </p:nvSpPr>
        <p:spPr>
          <a:xfrm>
            <a:off x="571500" y="2483703"/>
            <a:ext cx="3886200" cy="830997"/>
          </a:xfrm>
        </p:spPr>
        <p:txBody>
          <a:bodyPr wrap="square" lIns="0" tIns="0" rIns="0" bIns="0" anchor="b">
            <a:normAutofit/>
          </a:bodyPr>
          <a:lstStyle>
            <a:lvl1pPr marL="0" indent="0" algn="ctr">
              <a:lnSpc>
                <a:spcPct val="100000"/>
              </a:lnSpc>
              <a:spcBef>
                <a:spcPts val="0"/>
              </a:spcBef>
              <a:buNone/>
              <a:defRPr sz="5400">
                <a:solidFill>
                  <a:schemeClr val="accent2"/>
                </a:solidFill>
              </a:defRPr>
            </a:lvl1pPr>
            <a:lvl2pPr marL="342900" indent="0" algn="ctr">
              <a:buNone/>
              <a:defRPr>
                <a:solidFill>
                  <a:schemeClr val="accent2"/>
                </a:solidFill>
              </a:defRPr>
            </a:lvl2pPr>
            <a:lvl3pPr marL="685800" indent="0" algn="ctr">
              <a:buNone/>
              <a:defRPr>
                <a:solidFill>
                  <a:schemeClr val="accent2"/>
                </a:solidFill>
              </a:defRPr>
            </a:lvl3pPr>
            <a:lvl4pPr marL="1028700" indent="0" algn="ctr">
              <a:buNone/>
              <a:defRPr>
                <a:solidFill>
                  <a:schemeClr val="accent2"/>
                </a:solidFill>
              </a:defRPr>
            </a:lvl4pPr>
            <a:lvl5pPr marL="1371600" indent="0" algn="ctr">
              <a:buNone/>
              <a:defRPr>
                <a:solidFill>
                  <a:schemeClr val="accent2"/>
                </a:solidFill>
              </a:defRPr>
            </a:lvl5pPr>
          </a:lstStyle>
          <a:p>
            <a:pPr lvl="0"/>
            <a:r>
              <a:rPr lang="en-US"/>
              <a:t>###</a:t>
            </a:r>
          </a:p>
        </p:txBody>
      </p:sp>
      <p:sp>
        <p:nvSpPr>
          <p:cNvPr id="15" name="Subtitle"/>
          <p:cNvSpPr>
            <a:spLocks noGrp="1"/>
          </p:cNvSpPr>
          <p:nvPr>
            <p:ph type="body" sz="quarter" idx="14" hasCustomPrompt="1"/>
          </p:nvPr>
        </p:nvSpPr>
        <p:spPr>
          <a:xfrm>
            <a:off x="571499" y="1485901"/>
            <a:ext cx="8001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p:txBody>
          <a:bodyPr/>
          <a:lstStyle>
            <a:lvl1pPr>
              <a:defRPr baseline="0"/>
            </a:lvl1pPr>
          </a:lstStyle>
          <a:p>
            <a:r>
              <a:rPr lang="en-US"/>
              <a:t>Slide title</a:t>
            </a:r>
          </a:p>
        </p:txBody>
      </p:sp>
    </p:spTree>
    <p:extLst>
      <p:ext uri="{BB962C8B-B14F-4D97-AF65-F5344CB8AC3E}">
        <p14:creationId xmlns:p14="http://schemas.microsoft.com/office/powerpoint/2010/main" val="4033893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500"/>
                                        <p:tgtEl>
                                          <p:spTgt spid="3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outVertical)">
                                      <p:cBhvr>
                                        <p:cTn id="10" dur="500"/>
                                        <p:tgtEl>
                                          <p:spTgt spid="36"/>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32">
                                            <p:txEl>
                                              <p:pRg st="0" end="0"/>
                                            </p:txEl>
                                          </p:spTgt>
                                        </p:tgtEl>
                                        <p:attrNameLst>
                                          <p:attrName>style.visibility</p:attrName>
                                        </p:attrNameLst>
                                      </p:cBhvr>
                                      <p:to>
                                        <p:strVal val="visible"/>
                                      </p:to>
                                    </p:set>
                                    <p:anim calcmode="lin" valueType="num">
                                      <p:cBhvr additive="base">
                                        <p:cTn id="14" dur="500"/>
                                        <p:tgtEl>
                                          <p:spTgt spid="32">
                                            <p:txEl>
                                              <p:pRg st="0" end="0"/>
                                            </p:txEl>
                                          </p:spTgt>
                                        </p:tgtEl>
                                        <p:attrNameLst>
                                          <p:attrName>ppt_y</p:attrName>
                                        </p:attrNameLst>
                                      </p:cBhvr>
                                      <p:tavLst>
                                        <p:tav tm="0">
                                          <p:val>
                                            <p:strVal val="#ppt_y+#ppt_h*1.125000"/>
                                          </p:val>
                                        </p:tav>
                                        <p:tav tm="100000">
                                          <p:val>
                                            <p:strVal val="#ppt_y"/>
                                          </p:val>
                                        </p:tav>
                                      </p:tavLst>
                                    </p:anim>
                                    <p:animEffect transition="in" filter="wipe(up)">
                                      <p:cBhvr>
                                        <p:cTn id="15" dur="500"/>
                                        <p:tgtEl>
                                          <p:spTgt spid="32">
                                            <p:txEl>
                                              <p:pRg st="0" end="0"/>
                                            </p:txEl>
                                          </p:spTgt>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25">
                                            <p:txEl>
                                              <p:pRg st="0" end="0"/>
                                            </p:txEl>
                                          </p:spTgt>
                                        </p:tgtEl>
                                        <p:attrNameLst>
                                          <p:attrName>style.visibility</p:attrName>
                                        </p:attrNameLst>
                                      </p:cBhvr>
                                      <p:to>
                                        <p:strVal val="visible"/>
                                      </p:to>
                                    </p:set>
                                    <p:anim calcmode="lin" valueType="num">
                                      <p:cBhvr additive="base">
                                        <p:cTn id="18" dur="500"/>
                                        <p:tgtEl>
                                          <p:spTgt spid="25">
                                            <p:txEl>
                                              <p:pRg st="0" end="0"/>
                                            </p:txEl>
                                          </p:spTgt>
                                        </p:tgtEl>
                                        <p:attrNameLst>
                                          <p:attrName>ppt_y</p:attrName>
                                        </p:attrNameLst>
                                      </p:cBhvr>
                                      <p:tavLst>
                                        <p:tav tm="0">
                                          <p:val>
                                            <p:strVal val="#ppt_y+#ppt_h*1.125000"/>
                                          </p:val>
                                        </p:tav>
                                        <p:tav tm="100000">
                                          <p:val>
                                            <p:strVal val="#ppt_y"/>
                                          </p:val>
                                        </p:tav>
                                      </p:tavLst>
                                    </p:anim>
                                    <p:animEffect transition="in" filter="wipe(up)">
                                      <p:cBhvr>
                                        <p:cTn id="19"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25" grpId="0" build="p">
        <p:tmplLst>
          <p:tmpl lvl="1">
            <p:tnLst>
              <p:par>
                <p:cTn presetID="12" presetClass="entr" presetSubtype="4"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p:tgtEl>
                          <p:spTgt spid="25"/>
                        </p:tgtEl>
                        <p:attrNameLst>
                          <p:attrName>ppt_y</p:attrName>
                        </p:attrNameLst>
                      </p:cBhvr>
                      <p:tavLst>
                        <p:tav tm="0">
                          <p:val>
                            <p:strVal val="#ppt_y+#ppt_h*1.125000"/>
                          </p:val>
                        </p:tav>
                        <p:tav tm="100000">
                          <p:val>
                            <p:strVal val="#ppt_y"/>
                          </p:val>
                        </p:tav>
                      </p:tavLst>
                    </p:anim>
                    <p:animEffect transition="in" filter="wipe(up)">
                      <p:cBhvr>
                        <p:cTn dur="500"/>
                        <p:tgtEl>
                          <p:spTgt spid="25"/>
                        </p:tgtEl>
                      </p:cBhvr>
                    </p:animEffect>
                  </p:childTnLst>
                </p:cTn>
              </p:par>
            </p:tnLst>
          </p:tmpl>
        </p:tmplLst>
      </p:bldP>
      <p:bldP spid="35" grpId="0" animBg="1"/>
      <p:bldP spid="32" grpId="0" build="p">
        <p:tmplLst>
          <p:tmpl lvl="1">
            <p:tnLst>
              <p:par>
                <p:cTn presetID="12" presetClass="entr" presetSubtype="4"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p:tgtEl>
                          <p:spTgt spid="32"/>
                        </p:tgtEl>
                        <p:attrNameLst>
                          <p:attrName>ppt_y</p:attrName>
                        </p:attrNameLst>
                      </p:cBhvr>
                      <p:tavLst>
                        <p:tav tm="0">
                          <p:val>
                            <p:strVal val="#ppt_y+#ppt_h*1.125000"/>
                          </p:val>
                        </p:tav>
                        <p:tav tm="100000">
                          <p:val>
                            <p:strVal val="#ppt_y"/>
                          </p:val>
                        </p:tav>
                      </p:tavLst>
                    </p:anim>
                    <p:animEffect transition="in" filter="wipe(up)">
                      <p:cBhvr>
                        <p:cTn dur="500"/>
                        <p:tgtEl>
                          <p:spTgt spid="32"/>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orient="horz" pos="2088"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umber, 3 Blocks">
    <p:spTree>
      <p:nvGrpSpPr>
        <p:cNvPr id="1" name=""/>
        <p:cNvGrpSpPr/>
        <p:nvPr/>
      </p:nvGrpSpPr>
      <p:grpSpPr>
        <a:xfrm>
          <a:off x="0" y="0"/>
          <a:ext cx="0" cy="0"/>
          <a:chOff x="0" y="0"/>
          <a:chExt cx="0" cy="0"/>
        </a:xfrm>
      </p:grpSpPr>
      <p:sp>
        <p:nvSpPr>
          <p:cNvPr id="3" name="Slide Number"/>
          <p:cNvSpPr>
            <a:spLocks noGrp="1"/>
          </p:cNvSpPr>
          <p:nvPr>
            <p:ph type="sldNum" sz="quarter" idx="96"/>
          </p:nvPr>
        </p:nvSpPr>
        <p:spPr/>
        <p:txBody>
          <a:bodyPr/>
          <a:lstStyle/>
          <a:p>
            <a:fld id="{993E5C3D-A167-DF43-B02B-F492F89E54CA}" type="slidenum">
              <a:rPr lang="en-US" smtClean="0"/>
              <a:t>‹#›</a:t>
            </a:fld>
            <a:endParaRPr lang="en-US" dirty="0"/>
          </a:p>
        </p:txBody>
      </p:sp>
      <p:sp>
        <p:nvSpPr>
          <p:cNvPr id="10" name="Footer"/>
          <p:cNvSpPr>
            <a:spLocks noGrp="1"/>
          </p:cNvSpPr>
          <p:nvPr>
            <p:ph type="ftr" sz="quarter" idx="112"/>
          </p:nvPr>
        </p:nvSpPr>
        <p:spPr/>
        <p:txBody>
          <a:bodyPr/>
          <a:lstStyle/>
          <a:p>
            <a:pPr algn="r"/>
            <a:r>
              <a:rPr lang="en-US" dirty="0"/>
              <a:t>ALL COB FA21 </a:t>
            </a:r>
          </a:p>
        </p:txBody>
      </p:sp>
      <p:sp>
        <p:nvSpPr>
          <p:cNvPr id="31" name="Caption 3"/>
          <p:cNvSpPr>
            <a:spLocks noGrp="1"/>
          </p:cNvSpPr>
          <p:nvPr>
            <p:ph type="body" sz="quarter" idx="143" hasCustomPrompt="1"/>
          </p:nvPr>
        </p:nvSpPr>
        <p:spPr>
          <a:xfrm>
            <a:off x="6057900" y="4131811"/>
            <a:ext cx="2514600" cy="1583189"/>
          </a:xfrm>
          <a:prstGeom prst="rect">
            <a:avLst/>
          </a:prstGeom>
        </p:spPr>
        <p:txBody>
          <a:bodyPr lIns="0" tIns="0" rIns="0" bIns="0">
            <a:normAutofit/>
          </a:bodyPr>
          <a:lstStyle>
            <a:lvl1pPr marL="0" indent="0" algn="ctr">
              <a:lnSpc>
                <a:spcPct val="100000"/>
              </a:lnSpc>
              <a:spcBef>
                <a:spcPts val="0"/>
              </a:spcBef>
              <a:buNone/>
              <a:defRPr sz="2000" b="0" cap="none">
                <a:solidFill>
                  <a:srgbClr val="425563"/>
                </a:solidFill>
              </a:defRPr>
            </a:lvl1pPr>
          </a:lstStyle>
          <a:p>
            <a:pPr lvl="0"/>
            <a:r>
              <a:rPr lang="en-US"/>
              <a:t>Caption</a:t>
            </a:r>
          </a:p>
        </p:txBody>
      </p:sp>
      <p:sp>
        <p:nvSpPr>
          <p:cNvPr id="21" name="Heading 3"/>
          <p:cNvSpPr>
            <a:spLocks noGrp="1"/>
          </p:cNvSpPr>
          <p:nvPr>
            <p:ph type="body" sz="quarter" idx="145" hasCustomPrompt="1"/>
          </p:nvPr>
        </p:nvSpPr>
        <p:spPr>
          <a:xfrm>
            <a:off x="6057900" y="3592394"/>
            <a:ext cx="2514600" cy="430887"/>
          </a:xfrm>
          <a:prstGeom prst="rect">
            <a:avLst/>
          </a:prstGeom>
        </p:spPr>
        <p:txBody>
          <a:bodyPr wrap="square" lIns="0" tIns="0" rIns="0" bIns="0">
            <a:spAutoFit/>
          </a:bodyPr>
          <a:lstStyle>
            <a:lvl1pPr marL="0" indent="0" algn="ctr">
              <a:lnSpc>
                <a:spcPct val="100000"/>
              </a:lnSpc>
              <a:spcBef>
                <a:spcPts val="0"/>
              </a:spcBef>
              <a:buNone/>
              <a:defRPr sz="2800" b="1" cap="all">
                <a:solidFill>
                  <a:schemeClr val="tx2"/>
                </a:solidFill>
              </a:defRPr>
            </a:lvl1pPr>
          </a:lstStyle>
          <a:p>
            <a:pPr lvl="0"/>
            <a:r>
              <a:rPr lang="en-US"/>
              <a:t>Heading</a:t>
            </a:r>
          </a:p>
        </p:txBody>
      </p:sp>
      <p:sp>
        <p:nvSpPr>
          <p:cNvPr id="37" name="Divider 3"/>
          <p:cNvSpPr/>
          <p:nvPr userDrawn="1"/>
        </p:nvSpPr>
        <p:spPr>
          <a:xfrm>
            <a:off x="7086600" y="3429000"/>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0" name="Number 3"/>
          <p:cNvSpPr>
            <a:spLocks noGrp="1"/>
          </p:cNvSpPr>
          <p:nvPr>
            <p:ph type="body" sz="quarter" idx="142" hasCustomPrompt="1"/>
          </p:nvPr>
        </p:nvSpPr>
        <p:spPr>
          <a:xfrm>
            <a:off x="6057900" y="2483703"/>
            <a:ext cx="2514600" cy="830997"/>
          </a:xfrm>
        </p:spPr>
        <p:txBody>
          <a:bodyPr wrap="square" lIns="0" tIns="0" rIns="0" bIns="0" anchor="b">
            <a:normAutofit/>
          </a:bodyPr>
          <a:lstStyle>
            <a:lvl1pPr marL="0" indent="0" algn="ctr">
              <a:lnSpc>
                <a:spcPct val="100000"/>
              </a:lnSpc>
              <a:spcBef>
                <a:spcPts val="0"/>
              </a:spcBef>
              <a:buNone/>
              <a:defRPr sz="5400">
                <a:solidFill>
                  <a:schemeClr val="accent2"/>
                </a:solidFill>
              </a:defRPr>
            </a:lvl1pPr>
            <a:lvl2pPr marL="342900" indent="0" algn="ctr">
              <a:buNone/>
              <a:defRPr>
                <a:solidFill>
                  <a:schemeClr val="accent2"/>
                </a:solidFill>
              </a:defRPr>
            </a:lvl2pPr>
            <a:lvl3pPr marL="685800" indent="0" algn="ctr">
              <a:buNone/>
              <a:defRPr>
                <a:solidFill>
                  <a:schemeClr val="accent2"/>
                </a:solidFill>
              </a:defRPr>
            </a:lvl3pPr>
            <a:lvl4pPr marL="1028700" indent="0" algn="ctr">
              <a:buNone/>
              <a:defRPr>
                <a:solidFill>
                  <a:schemeClr val="accent2"/>
                </a:solidFill>
              </a:defRPr>
            </a:lvl4pPr>
            <a:lvl5pPr marL="1371600" indent="0" algn="ctr">
              <a:buNone/>
              <a:defRPr>
                <a:solidFill>
                  <a:schemeClr val="accent2"/>
                </a:solidFill>
              </a:defRPr>
            </a:lvl5pPr>
          </a:lstStyle>
          <a:p>
            <a:pPr lvl="0"/>
            <a:r>
              <a:rPr lang="en-US"/>
              <a:t>###</a:t>
            </a:r>
          </a:p>
        </p:txBody>
      </p:sp>
      <p:cxnSp>
        <p:nvCxnSpPr>
          <p:cNvPr id="34" name="Line 2"/>
          <p:cNvCxnSpPr/>
          <p:nvPr userDrawn="1"/>
        </p:nvCxnSpPr>
        <p:spPr>
          <a:xfrm>
            <a:off x="5940443" y="2057400"/>
            <a:ext cx="0" cy="36576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6" name="Caption 2"/>
          <p:cNvSpPr>
            <a:spLocks noGrp="1"/>
          </p:cNvSpPr>
          <p:nvPr>
            <p:ph type="body" sz="quarter" idx="139" hasCustomPrompt="1"/>
          </p:nvPr>
        </p:nvSpPr>
        <p:spPr>
          <a:xfrm>
            <a:off x="3314700" y="4131811"/>
            <a:ext cx="2514600" cy="1583189"/>
          </a:xfrm>
          <a:prstGeom prst="rect">
            <a:avLst/>
          </a:prstGeom>
        </p:spPr>
        <p:txBody>
          <a:bodyPr lIns="0" tIns="0" rIns="0" bIns="0">
            <a:normAutofit/>
          </a:bodyPr>
          <a:lstStyle>
            <a:lvl1pPr marL="0" indent="0" algn="ctr">
              <a:lnSpc>
                <a:spcPct val="100000"/>
              </a:lnSpc>
              <a:spcBef>
                <a:spcPts val="0"/>
              </a:spcBef>
              <a:buNone/>
              <a:defRPr sz="2000" b="0" cap="none">
                <a:solidFill>
                  <a:srgbClr val="425563"/>
                </a:solidFill>
              </a:defRPr>
            </a:lvl1pPr>
          </a:lstStyle>
          <a:p>
            <a:pPr lvl="0"/>
            <a:r>
              <a:rPr lang="en-US"/>
              <a:t>Caption</a:t>
            </a:r>
          </a:p>
        </p:txBody>
      </p:sp>
      <p:sp>
        <p:nvSpPr>
          <p:cNvPr id="20" name="Heading 2"/>
          <p:cNvSpPr>
            <a:spLocks noGrp="1"/>
          </p:cNvSpPr>
          <p:nvPr>
            <p:ph type="body" sz="quarter" idx="144" hasCustomPrompt="1"/>
          </p:nvPr>
        </p:nvSpPr>
        <p:spPr>
          <a:xfrm>
            <a:off x="3314700" y="3592394"/>
            <a:ext cx="2514600" cy="430887"/>
          </a:xfrm>
          <a:prstGeom prst="rect">
            <a:avLst/>
          </a:prstGeom>
        </p:spPr>
        <p:txBody>
          <a:bodyPr wrap="square" lIns="0" tIns="0" rIns="0" bIns="0">
            <a:spAutoFit/>
          </a:bodyPr>
          <a:lstStyle>
            <a:lvl1pPr marL="0" indent="0" algn="ctr">
              <a:lnSpc>
                <a:spcPct val="100000"/>
              </a:lnSpc>
              <a:spcBef>
                <a:spcPts val="0"/>
              </a:spcBef>
              <a:buNone/>
              <a:defRPr sz="2800" b="1" cap="all">
                <a:solidFill>
                  <a:schemeClr val="tx2"/>
                </a:solidFill>
              </a:defRPr>
            </a:lvl1pPr>
          </a:lstStyle>
          <a:p>
            <a:pPr lvl="0"/>
            <a:r>
              <a:rPr lang="en-US"/>
              <a:t>Heading</a:t>
            </a:r>
          </a:p>
        </p:txBody>
      </p:sp>
      <p:sp>
        <p:nvSpPr>
          <p:cNvPr id="36" name="Divider 2"/>
          <p:cNvSpPr/>
          <p:nvPr userDrawn="1"/>
        </p:nvSpPr>
        <p:spPr>
          <a:xfrm>
            <a:off x="4343400" y="3429000"/>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 name="Number 2"/>
          <p:cNvSpPr>
            <a:spLocks noGrp="1"/>
          </p:cNvSpPr>
          <p:nvPr>
            <p:ph type="body" sz="quarter" idx="138" hasCustomPrompt="1"/>
          </p:nvPr>
        </p:nvSpPr>
        <p:spPr>
          <a:xfrm>
            <a:off x="3314700" y="2483703"/>
            <a:ext cx="2514600" cy="830997"/>
          </a:xfrm>
        </p:spPr>
        <p:txBody>
          <a:bodyPr wrap="square" lIns="0" tIns="0" rIns="0" bIns="0" anchor="b">
            <a:normAutofit/>
          </a:bodyPr>
          <a:lstStyle>
            <a:lvl1pPr marL="0" indent="0" algn="ctr">
              <a:lnSpc>
                <a:spcPct val="100000"/>
              </a:lnSpc>
              <a:spcBef>
                <a:spcPts val="0"/>
              </a:spcBef>
              <a:buNone/>
              <a:defRPr sz="5400">
                <a:solidFill>
                  <a:schemeClr val="accent2"/>
                </a:solidFill>
              </a:defRPr>
            </a:lvl1pPr>
            <a:lvl2pPr marL="342900" indent="0" algn="ctr">
              <a:buNone/>
              <a:defRPr>
                <a:solidFill>
                  <a:schemeClr val="accent2"/>
                </a:solidFill>
              </a:defRPr>
            </a:lvl2pPr>
            <a:lvl3pPr marL="685800" indent="0" algn="ctr">
              <a:buNone/>
              <a:defRPr>
                <a:solidFill>
                  <a:schemeClr val="accent2"/>
                </a:solidFill>
              </a:defRPr>
            </a:lvl3pPr>
            <a:lvl4pPr marL="1028700" indent="0" algn="ctr">
              <a:buNone/>
              <a:defRPr>
                <a:solidFill>
                  <a:schemeClr val="accent2"/>
                </a:solidFill>
              </a:defRPr>
            </a:lvl4pPr>
            <a:lvl5pPr marL="1371600" indent="0" algn="ctr">
              <a:buNone/>
              <a:defRPr>
                <a:solidFill>
                  <a:schemeClr val="accent2"/>
                </a:solidFill>
              </a:defRPr>
            </a:lvl5pPr>
          </a:lstStyle>
          <a:p>
            <a:pPr lvl="0"/>
            <a:r>
              <a:rPr lang="en-US"/>
              <a:t>###</a:t>
            </a:r>
          </a:p>
        </p:txBody>
      </p:sp>
      <p:cxnSp>
        <p:nvCxnSpPr>
          <p:cNvPr id="33" name="Line 1"/>
          <p:cNvCxnSpPr/>
          <p:nvPr userDrawn="1"/>
        </p:nvCxnSpPr>
        <p:spPr>
          <a:xfrm>
            <a:off x="3202686" y="2057400"/>
            <a:ext cx="0" cy="36576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45" name="Caption 1"/>
          <p:cNvSpPr>
            <a:spLocks noGrp="1"/>
          </p:cNvSpPr>
          <p:nvPr>
            <p:ph type="body" sz="quarter" idx="135" hasCustomPrompt="1"/>
          </p:nvPr>
        </p:nvSpPr>
        <p:spPr>
          <a:xfrm>
            <a:off x="571500" y="4131811"/>
            <a:ext cx="2514600" cy="1583189"/>
          </a:xfrm>
          <a:prstGeom prst="rect">
            <a:avLst/>
          </a:prstGeom>
        </p:spPr>
        <p:txBody>
          <a:bodyPr lIns="0" tIns="0" rIns="0" bIns="0">
            <a:normAutofit/>
          </a:bodyPr>
          <a:lstStyle>
            <a:lvl1pPr marL="0" indent="0" algn="ctr">
              <a:lnSpc>
                <a:spcPct val="100000"/>
              </a:lnSpc>
              <a:spcBef>
                <a:spcPts val="0"/>
              </a:spcBef>
              <a:buNone/>
              <a:defRPr sz="2000" b="0" cap="none">
                <a:solidFill>
                  <a:srgbClr val="425563"/>
                </a:solidFill>
              </a:defRPr>
            </a:lvl1pPr>
          </a:lstStyle>
          <a:p>
            <a:pPr lvl="0"/>
            <a:r>
              <a:rPr lang="en-US"/>
              <a:t>Caption</a:t>
            </a:r>
          </a:p>
        </p:txBody>
      </p:sp>
      <p:sp>
        <p:nvSpPr>
          <p:cNvPr id="24" name="Heading 1"/>
          <p:cNvSpPr>
            <a:spLocks noGrp="1"/>
          </p:cNvSpPr>
          <p:nvPr>
            <p:ph type="body" sz="quarter" idx="33" hasCustomPrompt="1"/>
          </p:nvPr>
        </p:nvSpPr>
        <p:spPr>
          <a:xfrm>
            <a:off x="571500" y="3592394"/>
            <a:ext cx="2514600" cy="430887"/>
          </a:xfrm>
          <a:prstGeom prst="rect">
            <a:avLst/>
          </a:prstGeom>
        </p:spPr>
        <p:txBody>
          <a:bodyPr wrap="square" lIns="0" tIns="0" rIns="0" bIns="0">
            <a:spAutoFit/>
          </a:bodyPr>
          <a:lstStyle>
            <a:lvl1pPr marL="0" indent="0" algn="ctr">
              <a:lnSpc>
                <a:spcPct val="100000"/>
              </a:lnSpc>
              <a:spcBef>
                <a:spcPts val="0"/>
              </a:spcBef>
              <a:buNone/>
              <a:defRPr sz="2800" b="1" cap="all">
                <a:solidFill>
                  <a:schemeClr val="tx2"/>
                </a:solidFill>
              </a:defRPr>
            </a:lvl1pPr>
          </a:lstStyle>
          <a:p>
            <a:pPr lvl="0"/>
            <a:r>
              <a:rPr lang="en-US"/>
              <a:t>Heading</a:t>
            </a:r>
          </a:p>
        </p:txBody>
      </p:sp>
      <p:sp>
        <p:nvSpPr>
          <p:cNvPr id="35" name="Divider 1"/>
          <p:cNvSpPr/>
          <p:nvPr userDrawn="1"/>
        </p:nvSpPr>
        <p:spPr>
          <a:xfrm>
            <a:off x="1600200" y="3429000"/>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2" name="Number 1"/>
          <p:cNvSpPr>
            <a:spLocks noGrp="1"/>
          </p:cNvSpPr>
          <p:nvPr>
            <p:ph type="body" sz="quarter" idx="125" hasCustomPrompt="1"/>
          </p:nvPr>
        </p:nvSpPr>
        <p:spPr>
          <a:xfrm>
            <a:off x="571500" y="2483703"/>
            <a:ext cx="2514600" cy="830997"/>
          </a:xfrm>
        </p:spPr>
        <p:txBody>
          <a:bodyPr wrap="square" lIns="0" tIns="0" rIns="0" bIns="0" anchor="b">
            <a:normAutofit/>
          </a:bodyPr>
          <a:lstStyle>
            <a:lvl1pPr marL="0" indent="0" algn="ctr">
              <a:lnSpc>
                <a:spcPct val="100000"/>
              </a:lnSpc>
              <a:spcBef>
                <a:spcPts val="0"/>
              </a:spcBef>
              <a:buNone/>
              <a:defRPr sz="5400">
                <a:solidFill>
                  <a:schemeClr val="accent2"/>
                </a:solidFill>
              </a:defRPr>
            </a:lvl1pPr>
            <a:lvl2pPr marL="342900" indent="0" algn="ctr">
              <a:buNone/>
              <a:defRPr>
                <a:solidFill>
                  <a:schemeClr val="accent2"/>
                </a:solidFill>
              </a:defRPr>
            </a:lvl2pPr>
            <a:lvl3pPr marL="685800" indent="0" algn="ctr">
              <a:buNone/>
              <a:defRPr>
                <a:solidFill>
                  <a:schemeClr val="accent2"/>
                </a:solidFill>
              </a:defRPr>
            </a:lvl3pPr>
            <a:lvl4pPr marL="1028700" indent="0" algn="ctr">
              <a:buNone/>
              <a:defRPr>
                <a:solidFill>
                  <a:schemeClr val="accent2"/>
                </a:solidFill>
              </a:defRPr>
            </a:lvl4pPr>
            <a:lvl5pPr marL="1371600" indent="0" algn="ctr">
              <a:buNone/>
              <a:defRPr>
                <a:solidFill>
                  <a:schemeClr val="accent2"/>
                </a:solidFill>
              </a:defRPr>
            </a:lvl5pPr>
          </a:lstStyle>
          <a:p>
            <a:pPr lvl="0"/>
            <a:r>
              <a:rPr lang="en-US"/>
              <a:t>###</a:t>
            </a:r>
          </a:p>
        </p:txBody>
      </p:sp>
      <p:sp>
        <p:nvSpPr>
          <p:cNvPr id="22" name="Subtitle"/>
          <p:cNvSpPr>
            <a:spLocks noGrp="1"/>
          </p:cNvSpPr>
          <p:nvPr>
            <p:ph type="body" sz="quarter" idx="14" hasCustomPrompt="1"/>
          </p:nvPr>
        </p:nvSpPr>
        <p:spPr>
          <a:xfrm>
            <a:off x="571499" y="1485901"/>
            <a:ext cx="8001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p:txBody>
          <a:bodyPr/>
          <a:lstStyle>
            <a:lvl1pPr>
              <a:defRPr baseline="0"/>
            </a:lvl1pPr>
          </a:lstStyle>
          <a:p>
            <a:r>
              <a:rPr lang="en-US"/>
              <a:t>Slide title</a:t>
            </a:r>
          </a:p>
        </p:txBody>
      </p:sp>
    </p:spTree>
    <p:extLst>
      <p:ext uri="{BB962C8B-B14F-4D97-AF65-F5344CB8AC3E}">
        <p14:creationId xmlns:p14="http://schemas.microsoft.com/office/powerpoint/2010/main" val="7568202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500"/>
                                        <p:tgtEl>
                                          <p:spTgt spid="3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outVertical)">
                                      <p:cBhvr>
                                        <p:cTn id="10" dur="500"/>
                                        <p:tgtEl>
                                          <p:spTgt spid="36"/>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arn(outVertical)">
                                      <p:cBhvr>
                                        <p:cTn id="13" dur="500"/>
                                        <p:tgtEl>
                                          <p:spTgt spid="37"/>
                                        </p:tgtEl>
                                      </p:cBhvr>
                                    </p:animEffect>
                                  </p:childTnLst>
                                </p:cTn>
                              </p:par>
                            </p:childTnLst>
                          </p:cTn>
                        </p:par>
                        <p:par>
                          <p:cTn id="14" fill="hold">
                            <p:stCondLst>
                              <p:cond delay="500"/>
                            </p:stCondLst>
                            <p:childTnLst>
                              <p:par>
                                <p:cTn id="15" presetID="12" presetClass="entr" presetSubtype="4" fill="hold" grpId="0" nodeType="afterEffect">
                                  <p:stCondLst>
                                    <p:cond delay="0"/>
                                  </p:stCondLst>
                                  <p:childTnLst>
                                    <p:set>
                                      <p:cBhvr>
                                        <p:cTn id="16" dur="1" fill="hold">
                                          <p:stCondLst>
                                            <p:cond delay="0"/>
                                          </p:stCondLst>
                                        </p:cTn>
                                        <p:tgtEl>
                                          <p:spTgt spid="32">
                                            <p:txEl>
                                              <p:pRg st="0" end="0"/>
                                            </p:txEl>
                                          </p:spTgt>
                                        </p:tgtEl>
                                        <p:attrNameLst>
                                          <p:attrName>style.visibility</p:attrName>
                                        </p:attrNameLst>
                                      </p:cBhvr>
                                      <p:to>
                                        <p:strVal val="visible"/>
                                      </p:to>
                                    </p:set>
                                    <p:anim calcmode="lin" valueType="num">
                                      <p:cBhvr additive="base">
                                        <p:cTn id="17" dur="500"/>
                                        <p:tgtEl>
                                          <p:spTgt spid="32">
                                            <p:txEl>
                                              <p:pRg st="0" end="0"/>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2">
                                            <p:txEl>
                                              <p:pRg st="0" end="0"/>
                                            </p:txEl>
                                          </p:spTgt>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25">
                                            <p:txEl>
                                              <p:pRg st="0" end="0"/>
                                            </p:txEl>
                                          </p:spTgt>
                                        </p:tgtEl>
                                        <p:attrNameLst>
                                          <p:attrName>style.visibility</p:attrName>
                                        </p:attrNameLst>
                                      </p:cBhvr>
                                      <p:to>
                                        <p:strVal val="visible"/>
                                      </p:to>
                                    </p:set>
                                    <p:anim calcmode="lin" valueType="num">
                                      <p:cBhvr additive="base">
                                        <p:cTn id="21" dur="500"/>
                                        <p:tgtEl>
                                          <p:spTgt spid="25">
                                            <p:txEl>
                                              <p:pRg st="0" end="0"/>
                                            </p:txEl>
                                          </p:spTgt>
                                        </p:tgtEl>
                                        <p:attrNameLst>
                                          <p:attrName>ppt_y</p:attrName>
                                        </p:attrNameLst>
                                      </p:cBhvr>
                                      <p:tavLst>
                                        <p:tav tm="0">
                                          <p:val>
                                            <p:strVal val="#ppt_y+#ppt_h*1.125000"/>
                                          </p:val>
                                        </p:tav>
                                        <p:tav tm="100000">
                                          <p:val>
                                            <p:strVal val="#ppt_y"/>
                                          </p:val>
                                        </p:tav>
                                      </p:tavLst>
                                    </p:anim>
                                    <p:animEffect transition="in" filter="wipe(up)">
                                      <p:cBhvr>
                                        <p:cTn id="22" dur="500"/>
                                        <p:tgtEl>
                                          <p:spTgt spid="25">
                                            <p:txEl>
                                              <p:pRg st="0" end="0"/>
                                            </p:txEl>
                                          </p:spTgt>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30">
                                            <p:txEl>
                                              <p:pRg st="0" end="0"/>
                                            </p:txEl>
                                          </p:spTgt>
                                        </p:tgtEl>
                                        <p:attrNameLst>
                                          <p:attrName>style.visibility</p:attrName>
                                        </p:attrNameLst>
                                      </p:cBhvr>
                                      <p:to>
                                        <p:strVal val="visible"/>
                                      </p:to>
                                    </p:set>
                                    <p:anim calcmode="lin" valueType="num">
                                      <p:cBhvr additive="base">
                                        <p:cTn id="25" dur="500"/>
                                        <p:tgtEl>
                                          <p:spTgt spid="30">
                                            <p:txEl>
                                              <p:pRg st="0" end="0"/>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0" grpId="0" build="p">
        <p:tmplLst>
          <p:tmpl lvl="1">
            <p:tnLst>
              <p:par>
                <p:cTn presetID="12" presetClass="entr" presetSubtype="4" fill="hold" nodeType="withEffect">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p:tgtEl>
                          <p:spTgt spid="30"/>
                        </p:tgtEl>
                        <p:attrNameLst>
                          <p:attrName>ppt_y</p:attrName>
                        </p:attrNameLst>
                      </p:cBhvr>
                      <p:tavLst>
                        <p:tav tm="0">
                          <p:val>
                            <p:strVal val="#ppt_y+#ppt_h*1.125000"/>
                          </p:val>
                        </p:tav>
                        <p:tav tm="100000">
                          <p:val>
                            <p:strVal val="#ppt_y"/>
                          </p:val>
                        </p:tav>
                      </p:tavLst>
                    </p:anim>
                    <p:animEffect transition="in" filter="wipe(up)">
                      <p:cBhvr>
                        <p:cTn dur="500"/>
                        <p:tgtEl>
                          <p:spTgt spid="30"/>
                        </p:tgtEl>
                      </p:cBhvr>
                    </p:animEffect>
                  </p:childTnLst>
                </p:cTn>
              </p:par>
            </p:tnLst>
          </p:tmpl>
        </p:tmplLst>
      </p:bldP>
      <p:bldP spid="36" grpId="0" animBg="1"/>
      <p:bldP spid="25" grpId="0" build="p">
        <p:tmplLst>
          <p:tmpl lvl="1">
            <p:tnLst>
              <p:par>
                <p:cTn presetID="12" presetClass="entr" presetSubtype="4"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p:tgtEl>
                          <p:spTgt spid="25"/>
                        </p:tgtEl>
                        <p:attrNameLst>
                          <p:attrName>ppt_y</p:attrName>
                        </p:attrNameLst>
                      </p:cBhvr>
                      <p:tavLst>
                        <p:tav tm="0">
                          <p:val>
                            <p:strVal val="#ppt_y+#ppt_h*1.125000"/>
                          </p:val>
                        </p:tav>
                        <p:tav tm="100000">
                          <p:val>
                            <p:strVal val="#ppt_y"/>
                          </p:val>
                        </p:tav>
                      </p:tavLst>
                    </p:anim>
                    <p:animEffect transition="in" filter="wipe(up)">
                      <p:cBhvr>
                        <p:cTn dur="500"/>
                        <p:tgtEl>
                          <p:spTgt spid="25"/>
                        </p:tgtEl>
                      </p:cBhvr>
                    </p:animEffect>
                  </p:childTnLst>
                </p:cTn>
              </p:par>
            </p:tnLst>
          </p:tmpl>
        </p:tmplLst>
      </p:bldP>
      <p:bldP spid="35" grpId="0" animBg="1"/>
      <p:bldP spid="32" grpId="0" build="p">
        <p:tmplLst>
          <p:tmpl lvl="1">
            <p:tnLst>
              <p:par>
                <p:cTn presetID="12" presetClass="entr" presetSubtype="4"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p:tgtEl>
                          <p:spTgt spid="32"/>
                        </p:tgtEl>
                        <p:attrNameLst>
                          <p:attrName>ppt_y</p:attrName>
                        </p:attrNameLst>
                      </p:cBhvr>
                      <p:tavLst>
                        <p:tav tm="0">
                          <p:val>
                            <p:strVal val="#ppt_y+#ppt_h*1.125000"/>
                          </p:val>
                        </p:tav>
                        <p:tav tm="100000">
                          <p:val>
                            <p:strVal val="#ppt_y"/>
                          </p:val>
                        </p:tav>
                      </p:tavLst>
                    </p:anim>
                    <p:animEffect transition="in" filter="wipe(up)">
                      <p:cBhvr>
                        <p:cTn dur="500"/>
                        <p:tgtEl>
                          <p:spTgt spid="32"/>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orient="horz" pos="2088"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umber, 4 Blocks">
    <p:spTree>
      <p:nvGrpSpPr>
        <p:cNvPr id="1" name=""/>
        <p:cNvGrpSpPr/>
        <p:nvPr/>
      </p:nvGrpSpPr>
      <p:grpSpPr>
        <a:xfrm>
          <a:off x="0" y="0"/>
          <a:ext cx="0" cy="0"/>
          <a:chOff x="0" y="0"/>
          <a:chExt cx="0" cy="0"/>
        </a:xfrm>
      </p:grpSpPr>
      <p:sp>
        <p:nvSpPr>
          <p:cNvPr id="3" name="Slide Number"/>
          <p:cNvSpPr>
            <a:spLocks noGrp="1"/>
          </p:cNvSpPr>
          <p:nvPr>
            <p:ph type="sldNum" sz="quarter" idx="96"/>
          </p:nvPr>
        </p:nvSpPr>
        <p:spPr/>
        <p:txBody>
          <a:bodyPr/>
          <a:lstStyle/>
          <a:p>
            <a:fld id="{993E5C3D-A167-DF43-B02B-F492F89E54CA}" type="slidenum">
              <a:rPr lang="en-US" smtClean="0"/>
              <a:t>‹#›</a:t>
            </a:fld>
            <a:endParaRPr lang="en-US" dirty="0"/>
          </a:p>
        </p:txBody>
      </p:sp>
      <p:sp>
        <p:nvSpPr>
          <p:cNvPr id="10" name="Footer"/>
          <p:cNvSpPr>
            <a:spLocks noGrp="1"/>
          </p:cNvSpPr>
          <p:nvPr>
            <p:ph type="ftr" sz="quarter" idx="112"/>
          </p:nvPr>
        </p:nvSpPr>
        <p:spPr/>
        <p:txBody>
          <a:bodyPr/>
          <a:lstStyle/>
          <a:p>
            <a:pPr algn="r"/>
            <a:r>
              <a:rPr lang="en-US" dirty="0"/>
              <a:t>ALL COB FA21 </a:t>
            </a:r>
          </a:p>
        </p:txBody>
      </p:sp>
      <p:sp>
        <p:nvSpPr>
          <p:cNvPr id="49" name="Caption 4"/>
          <p:cNvSpPr>
            <a:spLocks noGrp="1"/>
          </p:cNvSpPr>
          <p:nvPr>
            <p:ph type="body" sz="quarter" idx="138" hasCustomPrompt="1"/>
          </p:nvPr>
        </p:nvSpPr>
        <p:spPr>
          <a:xfrm>
            <a:off x="6743701" y="4004280"/>
            <a:ext cx="1828800" cy="1710721"/>
          </a:xfrm>
          <a:prstGeom prst="rect">
            <a:avLst/>
          </a:prstGeom>
        </p:spPr>
        <p:txBody>
          <a:bodyPr lIns="0" tIns="0" rIns="0" bIns="0">
            <a:normAutofit/>
          </a:bodyPr>
          <a:lstStyle>
            <a:lvl1pPr marL="0" indent="0" algn="ctr">
              <a:lnSpc>
                <a:spcPct val="100000"/>
              </a:lnSpc>
              <a:spcBef>
                <a:spcPts val="0"/>
              </a:spcBef>
              <a:buNone/>
              <a:defRPr sz="2000" b="0" cap="none">
                <a:solidFill>
                  <a:srgbClr val="425563"/>
                </a:solidFill>
              </a:defRPr>
            </a:lvl1pPr>
          </a:lstStyle>
          <a:p>
            <a:pPr lvl="0"/>
            <a:r>
              <a:rPr lang="en-US"/>
              <a:t>Caption</a:t>
            </a:r>
          </a:p>
        </p:txBody>
      </p:sp>
      <p:sp>
        <p:nvSpPr>
          <p:cNvPr id="42" name="Heading 4"/>
          <p:cNvSpPr>
            <a:spLocks noGrp="1"/>
          </p:cNvSpPr>
          <p:nvPr>
            <p:ph type="body" sz="quarter" idx="132" hasCustomPrompt="1"/>
          </p:nvPr>
        </p:nvSpPr>
        <p:spPr>
          <a:xfrm>
            <a:off x="6743701" y="3590183"/>
            <a:ext cx="1828800" cy="307777"/>
          </a:xfrm>
          <a:prstGeom prst="rect">
            <a:avLst/>
          </a:prstGeom>
        </p:spPr>
        <p:txBody>
          <a:bodyPr wrap="square" lIns="0" tIns="0" rIns="0" bIns="0">
            <a:spAutoFit/>
          </a:bodyPr>
          <a:lstStyle>
            <a:lvl1pPr marL="0" indent="0" algn="ctr">
              <a:lnSpc>
                <a:spcPct val="100000"/>
              </a:lnSpc>
              <a:spcBef>
                <a:spcPts val="0"/>
              </a:spcBef>
              <a:buNone/>
              <a:defRPr sz="2000" b="1" cap="all">
                <a:solidFill>
                  <a:schemeClr val="tx2"/>
                </a:solidFill>
              </a:defRPr>
            </a:lvl1pPr>
          </a:lstStyle>
          <a:p>
            <a:pPr lvl="0"/>
            <a:r>
              <a:rPr lang="en-US"/>
              <a:t>Heading</a:t>
            </a:r>
          </a:p>
        </p:txBody>
      </p:sp>
      <p:sp>
        <p:nvSpPr>
          <p:cNvPr id="31" name="Divider 4"/>
          <p:cNvSpPr/>
          <p:nvPr userDrawn="1"/>
        </p:nvSpPr>
        <p:spPr>
          <a:xfrm>
            <a:off x="7429500" y="3429000"/>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4" name="Number 4"/>
          <p:cNvSpPr>
            <a:spLocks noGrp="1"/>
          </p:cNvSpPr>
          <p:nvPr>
            <p:ph type="body" sz="quarter" idx="134" hasCustomPrompt="1"/>
          </p:nvPr>
        </p:nvSpPr>
        <p:spPr>
          <a:xfrm>
            <a:off x="6743701" y="2482067"/>
            <a:ext cx="1828800" cy="830997"/>
          </a:xfrm>
        </p:spPr>
        <p:txBody>
          <a:bodyPr wrap="square" lIns="0" tIns="0" rIns="0" bIns="0" anchor="b">
            <a:normAutofit/>
          </a:bodyPr>
          <a:lstStyle>
            <a:lvl1pPr marL="0" indent="0" algn="ctr">
              <a:lnSpc>
                <a:spcPct val="100000"/>
              </a:lnSpc>
              <a:spcBef>
                <a:spcPts val="0"/>
              </a:spcBef>
              <a:buNone/>
              <a:defRPr sz="5400">
                <a:solidFill>
                  <a:schemeClr val="accent2"/>
                </a:solidFill>
              </a:defRPr>
            </a:lvl1pPr>
            <a:lvl2pPr marL="342900" indent="0" algn="ctr">
              <a:buNone/>
              <a:defRPr>
                <a:solidFill>
                  <a:schemeClr val="accent2"/>
                </a:solidFill>
              </a:defRPr>
            </a:lvl2pPr>
            <a:lvl3pPr marL="685800" indent="0" algn="ctr">
              <a:buNone/>
              <a:defRPr>
                <a:solidFill>
                  <a:schemeClr val="accent2"/>
                </a:solidFill>
              </a:defRPr>
            </a:lvl3pPr>
            <a:lvl4pPr marL="1028700" indent="0" algn="ctr">
              <a:buNone/>
              <a:defRPr>
                <a:solidFill>
                  <a:schemeClr val="accent2"/>
                </a:solidFill>
              </a:defRPr>
            </a:lvl4pPr>
            <a:lvl5pPr marL="1371600" indent="0" algn="ctr">
              <a:buNone/>
              <a:defRPr>
                <a:solidFill>
                  <a:schemeClr val="accent2"/>
                </a:solidFill>
              </a:defRPr>
            </a:lvl5pPr>
          </a:lstStyle>
          <a:p>
            <a:pPr lvl="0"/>
            <a:r>
              <a:rPr lang="en-US"/>
              <a:t>###</a:t>
            </a:r>
          </a:p>
        </p:txBody>
      </p:sp>
      <p:cxnSp>
        <p:nvCxnSpPr>
          <p:cNvPr id="25" name="Line 3"/>
          <p:cNvCxnSpPr/>
          <p:nvPr userDrawn="1"/>
        </p:nvCxnSpPr>
        <p:spPr>
          <a:xfrm>
            <a:off x="6631686" y="2057401"/>
            <a:ext cx="0" cy="36576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48" name="Caption 3"/>
          <p:cNvSpPr>
            <a:spLocks noGrp="1"/>
          </p:cNvSpPr>
          <p:nvPr>
            <p:ph type="body" sz="quarter" idx="137" hasCustomPrompt="1"/>
          </p:nvPr>
        </p:nvSpPr>
        <p:spPr>
          <a:xfrm>
            <a:off x="4686298" y="4004280"/>
            <a:ext cx="1828802" cy="1710721"/>
          </a:xfrm>
          <a:prstGeom prst="rect">
            <a:avLst/>
          </a:prstGeom>
        </p:spPr>
        <p:txBody>
          <a:bodyPr lIns="0" tIns="0" rIns="0" bIns="0">
            <a:normAutofit/>
          </a:bodyPr>
          <a:lstStyle>
            <a:lvl1pPr marL="0" indent="0" algn="ctr">
              <a:lnSpc>
                <a:spcPct val="100000"/>
              </a:lnSpc>
              <a:spcBef>
                <a:spcPts val="0"/>
              </a:spcBef>
              <a:buNone/>
              <a:defRPr sz="2000" b="0" cap="none">
                <a:solidFill>
                  <a:srgbClr val="425563"/>
                </a:solidFill>
              </a:defRPr>
            </a:lvl1pPr>
          </a:lstStyle>
          <a:p>
            <a:pPr lvl="0"/>
            <a:r>
              <a:rPr lang="en-US"/>
              <a:t>Caption</a:t>
            </a:r>
          </a:p>
        </p:txBody>
      </p:sp>
      <p:sp>
        <p:nvSpPr>
          <p:cNvPr id="39" name="Heading 3"/>
          <p:cNvSpPr>
            <a:spLocks noGrp="1"/>
          </p:cNvSpPr>
          <p:nvPr>
            <p:ph type="body" sz="quarter" idx="129" hasCustomPrompt="1"/>
          </p:nvPr>
        </p:nvSpPr>
        <p:spPr>
          <a:xfrm>
            <a:off x="4686300" y="3590183"/>
            <a:ext cx="1828800" cy="307777"/>
          </a:xfrm>
          <a:prstGeom prst="rect">
            <a:avLst/>
          </a:prstGeom>
        </p:spPr>
        <p:txBody>
          <a:bodyPr wrap="square" lIns="0" tIns="0" rIns="0" bIns="0">
            <a:spAutoFit/>
          </a:bodyPr>
          <a:lstStyle>
            <a:lvl1pPr marL="0" indent="0" algn="ctr">
              <a:lnSpc>
                <a:spcPct val="100000"/>
              </a:lnSpc>
              <a:spcBef>
                <a:spcPts val="0"/>
              </a:spcBef>
              <a:buNone/>
              <a:defRPr sz="2000" b="1" cap="all">
                <a:solidFill>
                  <a:schemeClr val="tx2"/>
                </a:solidFill>
              </a:defRPr>
            </a:lvl1pPr>
          </a:lstStyle>
          <a:p>
            <a:pPr lvl="0"/>
            <a:r>
              <a:rPr lang="en-US"/>
              <a:t>Heading</a:t>
            </a:r>
          </a:p>
        </p:txBody>
      </p:sp>
      <p:sp>
        <p:nvSpPr>
          <p:cNvPr id="30" name="Divider 3"/>
          <p:cNvSpPr/>
          <p:nvPr userDrawn="1"/>
        </p:nvSpPr>
        <p:spPr>
          <a:xfrm>
            <a:off x="5374386" y="3429000"/>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1" name="Number 3"/>
          <p:cNvSpPr>
            <a:spLocks noGrp="1"/>
          </p:cNvSpPr>
          <p:nvPr>
            <p:ph type="body" sz="quarter" idx="131" hasCustomPrompt="1"/>
          </p:nvPr>
        </p:nvSpPr>
        <p:spPr>
          <a:xfrm>
            <a:off x="4686300" y="2482067"/>
            <a:ext cx="1828800" cy="830997"/>
          </a:xfrm>
        </p:spPr>
        <p:txBody>
          <a:bodyPr wrap="square" lIns="0" tIns="0" rIns="0" bIns="0" anchor="b">
            <a:normAutofit/>
          </a:bodyPr>
          <a:lstStyle>
            <a:lvl1pPr marL="0" indent="0" algn="ctr">
              <a:lnSpc>
                <a:spcPct val="100000"/>
              </a:lnSpc>
              <a:spcBef>
                <a:spcPts val="0"/>
              </a:spcBef>
              <a:buNone/>
              <a:defRPr sz="5400">
                <a:solidFill>
                  <a:schemeClr val="accent2"/>
                </a:solidFill>
              </a:defRPr>
            </a:lvl1pPr>
            <a:lvl2pPr marL="342900" indent="0" algn="ctr">
              <a:buNone/>
              <a:defRPr>
                <a:solidFill>
                  <a:schemeClr val="accent2"/>
                </a:solidFill>
              </a:defRPr>
            </a:lvl2pPr>
            <a:lvl3pPr marL="685800" indent="0" algn="ctr">
              <a:buNone/>
              <a:defRPr>
                <a:solidFill>
                  <a:schemeClr val="accent2"/>
                </a:solidFill>
              </a:defRPr>
            </a:lvl3pPr>
            <a:lvl4pPr marL="1028700" indent="0" algn="ctr">
              <a:buNone/>
              <a:defRPr>
                <a:solidFill>
                  <a:schemeClr val="accent2"/>
                </a:solidFill>
              </a:defRPr>
            </a:lvl4pPr>
            <a:lvl5pPr marL="1371600" indent="0" algn="ctr">
              <a:buNone/>
              <a:defRPr>
                <a:solidFill>
                  <a:schemeClr val="accent2"/>
                </a:solidFill>
              </a:defRPr>
            </a:lvl5pPr>
          </a:lstStyle>
          <a:p>
            <a:pPr lvl="0"/>
            <a:r>
              <a:rPr lang="en-US"/>
              <a:t>###</a:t>
            </a:r>
          </a:p>
        </p:txBody>
      </p:sp>
      <p:cxnSp>
        <p:nvCxnSpPr>
          <p:cNvPr id="23" name="Line 2"/>
          <p:cNvCxnSpPr/>
          <p:nvPr userDrawn="1"/>
        </p:nvCxnSpPr>
        <p:spPr>
          <a:xfrm>
            <a:off x="4574286" y="2057401"/>
            <a:ext cx="0" cy="36576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47" name="Caption 2"/>
          <p:cNvSpPr>
            <a:spLocks noGrp="1"/>
          </p:cNvSpPr>
          <p:nvPr>
            <p:ph type="body" sz="quarter" idx="136" hasCustomPrompt="1"/>
          </p:nvPr>
        </p:nvSpPr>
        <p:spPr>
          <a:xfrm>
            <a:off x="2630053" y="4004280"/>
            <a:ext cx="1826494" cy="1710721"/>
          </a:xfrm>
          <a:prstGeom prst="rect">
            <a:avLst/>
          </a:prstGeom>
        </p:spPr>
        <p:txBody>
          <a:bodyPr lIns="0" tIns="0" rIns="0" bIns="0">
            <a:normAutofit/>
          </a:bodyPr>
          <a:lstStyle>
            <a:lvl1pPr marL="0" indent="0" algn="ctr">
              <a:lnSpc>
                <a:spcPct val="100000"/>
              </a:lnSpc>
              <a:spcBef>
                <a:spcPts val="0"/>
              </a:spcBef>
              <a:buNone/>
              <a:defRPr sz="2000" b="0" cap="none">
                <a:solidFill>
                  <a:srgbClr val="425563"/>
                </a:solidFill>
              </a:defRPr>
            </a:lvl1pPr>
          </a:lstStyle>
          <a:p>
            <a:pPr lvl="0"/>
            <a:r>
              <a:rPr lang="en-US"/>
              <a:t>Caption</a:t>
            </a:r>
          </a:p>
        </p:txBody>
      </p:sp>
      <p:sp>
        <p:nvSpPr>
          <p:cNvPr id="36" name="Heading 2"/>
          <p:cNvSpPr>
            <a:spLocks noGrp="1"/>
          </p:cNvSpPr>
          <p:nvPr>
            <p:ph type="body" sz="quarter" idx="126" hasCustomPrompt="1"/>
          </p:nvPr>
        </p:nvSpPr>
        <p:spPr>
          <a:xfrm>
            <a:off x="2630071" y="3590183"/>
            <a:ext cx="1827648" cy="307777"/>
          </a:xfrm>
          <a:prstGeom prst="rect">
            <a:avLst/>
          </a:prstGeom>
        </p:spPr>
        <p:txBody>
          <a:bodyPr wrap="square" lIns="0" tIns="0" rIns="0" bIns="0">
            <a:spAutoFit/>
          </a:bodyPr>
          <a:lstStyle>
            <a:lvl1pPr marL="0" indent="0" algn="ctr">
              <a:lnSpc>
                <a:spcPct val="100000"/>
              </a:lnSpc>
              <a:spcBef>
                <a:spcPts val="0"/>
              </a:spcBef>
              <a:buNone/>
              <a:defRPr sz="2000" b="1" cap="all">
                <a:solidFill>
                  <a:schemeClr val="tx2"/>
                </a:solidFill>
              </a:defRPr>
            </a:lvl1pPr>
          </a:lstStyle>
          <a:p>
            <a:pPr lvl="0"/>
            <a:r>
              <a:rPr lang="en-US"/>
              <a:t>Heading</a:t>
            </a:r>
          </a:p>
        </p:txBody>
      </p:sp>
      <p:sp>
        <p:nvSpPr>
          <p:cNvPr id="29" name="Divider 2"/>
          <p:cNvSpPr/>
          <p:nvPr userDrawn="1"/>
        </p:nvSpPr>
        <p:spPr>
          <a:xfrm>
            <a:off x="3316986" y="3429000"/>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8" name="Number 2"/>
          <p:cNvSpPr>
            <a:spLocks noGrp="1"/>
          </p:cNvSpPr>
          <p:nvPr>
            <p:ph type="body" sz="quarter" idx="128" hasCustomPrompt="1"/>
          </p:nvPr>
        </p:nvSpPr>
        <p:spPr>
          <a:xfrm>
            <a:off x="2630072" y="2485339"/>
            <a:ext cx="1827646" cy="830997"/>
          </a:xfrm>
        </p:spPr>
        <p:txBody>
          <a:bodyPr wrap="square" lIns="0" tIns="0" rIns="0" bIns="0" anchor="b">
            <a:normAutofit/>
          </a:bodyPr>
          <a:lstStyle>
            <a:lvl1pPr marL="0" indent="0" algn="ctr">
              <a:lnSpc>
                <a:spcPct val="100000"/>
              </a:lnSpc>
              <a:spcBef>
                <a:spcPts val="0"/>
              </a:spcBef>
              <a:buNone/>
              <a:defRPr sz="5400">
                <a:solidFill>
                  <a:schemeClr val="accent2"/>
                </a:solidFill>
              </a:defRPr>
            </a:lvl1pPr>
            <a:lvl2pPr marL="342900" indent="0" algn="ctr">
              <a:buNone/>
              <a:defRPr>
                <a:solidFill>
                  <a:schemeClr val="accent2"/>
                </a:solidFill>
              </a:defRPr>
            </a:lvl2pPr>
            <a:lvl3pPr marL="685800" indent="0" algn="ctr">
              <a:buNone/>
              <a:defRPr>
                <a:solidFill>
                  <a:schemeClr val="accent2"/>
                </a:solidFill>
              </a:defRPr>
            </a:lvl3pPr>
            <a:lvl4pPr marL="1028700" indent="0" algn="ctr">
              <a:buNone/>
              <a:defRPr>
                <a:solidFill>
                  <a:schemeClr val="accent2"/>
                </a:solidFill>
              </a:defRPr>
            </a:lvl4pPr>
            <a:lvl5pPr marL="1371600" indent="0" algn="ctr">
              <a:buNone/>
              <a:defRPr>
                <a:solidFill>
                  <a:schemeClr val="accent2"/>
                </a:solidFill>
              </a:defRPr>
            </a:lvl5pPr>
          </a:lstStyle>
          <a:p>
            <a:pPr lvl="0"/>
            <a:r>
              <a:rPr lang="en-US"/>
              <a:t>###</a:t>
            </a:r>
          </a:p>
        </p:txBody>
      </p:sp>
      <p:cxnSp>
        <p:nvCxnSpPr>
          <p:cNvPr id="22" name="Line 1"/>
          <p:cNvCxnSpPr/>
          <p:nvPr userDrawn="1"/>
        </p:nvCxnSpPr>
        <p:spPr>
          <a:xfrm>
            <a:off x="2516886" y="2057401"/>
            <a:ext cx="0" cy="36576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45" name="Caption 1"/>
          <p:cNvSpPr>
            <a:spLocks noGrp="1"/>
          </p:cNvSpPr>
          <p:nvPr>
            <p:ph type="body" sz="quarter" idx="135" hasCustomPrompt="1"/>
          </p:nvPr>
        </p:nvSpPr>
        <p:spPr>
          <a:xfrm>
            <a:off x="571500" y="4004280"/>
            <a:ext cx="1828800" cy="1710721"/>
          </a:xfrm>
          <a:prstGeom prst="rect">
            <a:avLst/>
          </a:prstGeom>
        </p:spPr>
        <p:txBody>
          <a:bodyPr lIns="0" tIns="0" rIns="0" bIns="0">
            <a:normAutofit/>
          </a:bodyPr>
          <a:lstStyle>
            <a:lvl1pPr marL="0" indent="0" algn="ctr">
              <a:lnSpc>
                <a:spcPct val="100000"/>
              </a:lnSpc>
              <a:spcBef>
                <a:spcPts val="0"/>
              </a:spcBef>
              <a:buNone/>
              <a:defRPr sz="2000" b="0" cap="none">
                <a:solidFill>
                  <a:srgbClr val="425563"/>
                </a:solidFill>
              </a:defRPr>
            </a:lvl1pPr>
          </a:lstStyle>
          <a:p>
            <a:pPr lvl="0"/>
            <a:r>
              <a:rPr lang="en-US"/>
              <a:t>Caption</a:t>
            </a:r>
          </a:p>
        </p:txBody>
      </p:sp>
      <p:sp>
        <p:nvSpPr>
          <p:cNvPr id="24" name="Heading 1"/>
          <p:cNvSpPr>
            <a:spLocks noGrp="1"/>
          </p:cNvSpPr>
          <p:nvPr>
            <p:ph type="body" sz="quarter" idx="33" hasCustomPrompt="1"/>
          </p:nvPr>
        </p:nvSpPr>
        <p:spPr>
          <a:xfrm>
            <a:off x="571500" y="3590183"/>
            <a:ext cx="1828800" cy="307777"/>
          </a:xfrm>
          <a:prstGeom prst="rect">
            <a:avLst/>
          </a:prstGeom>
        </p:spPr>
        <p:txBody>
          <a:bodyPr wrap="square" lIns="0" tIns="0" rIns="0" bIns="0">
            <a:spAutoFit/>
          </a:bodyPr>
          <a:lstStyle>
            <a:lvl1pPr marL="0" indent="0" algn="ctr">
              <a:lnSpc>
                <a:spcPct val="100000"/>
              </a:lnSpc>
              <a:spcBef>
                <a:spcPts val="0"/>
              </a:spcBef>
              <a:buNone/>
              <a:defRPr sz="2000" b="1" cap="all">
                <a:solidFill>
                  <a:schemeClr val="tx2"/>
                </a:solidFill>
              </a:defRPr>
            </a:lvl1pPr>
          </a:lstStyle>
          <a:p>
            <a:pPr lvl="0"/>
            <a:r>
              <a:rPr lang="en-US"/>
              <a:t>Heading</a:t>
            </a:r>
          </a:p>
        </p:txBody>
      </p:sp>
      <p:sp>
        <p:nvSpPr>
          <p:cNvPr id="27" name="Divider 1"/>
          <p:cNvSpPr/>
          <p:nvPr userDrawn="1"/>
        </p:nvSpPr>
        <p:spPr>
          <a:xfrm>
            <a:off x="1259587" y="3429000"/>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2" name="Number 1"/>
          <p:cNvSpPr>
            <a:spLocks noGrp="1"/>
          </p:cNvSpPr>
          <p:nvPr>
            <p:ph type="body" sz="quarter" idx="125" hasCustomPrompt="1"/>
          </p:nvPr>
        </p:nvSpPr>
        <p:spPr>
          <a:xfrm>
            <a:off x="571500" y="2485339"/>
            <a:ext cx="1828800" cy="830997"/>
          </a:xfrm>
        </p:spPr>
        <p:txBody>
          <a:bodyPr wrap="square" lIns="0" tIns="0" rIns="0" bIns="0" anchor="b">
            <a:normAutofit/>
          </a:bodyPr>
          <a:lstStyle>
            <a:lvl1pPr marL="0" indent="0" algn="ctr">
              <a:lnSpc>
                <a:spcPct val="100000"/>
              </a:lnSpc>
              <a:spcBef>
                <a:spcPts val="0"/>
              </a:spcBef>
              <a:buNone/>
              <a:defRPr sz="5400">
                <a:solidFill>
                  <a:schemeClr val="accent2"/>
                </a:solidFill>
              </a:defRPr>
            </a:lvl1pPr>
            <a:lvl2pPr marL="342900" indent="0" algn="ctr">
              <a:buNone/>
              <a:defRPr>
                <a:solidFill>
                  <a:schemeClr val="accent2"/>
                </a:solidFill>
              </a:defRPr>
            </a:lvl2pPr>
            <a:lvl3pPr marL="685800" indent="0" algn="ctr">
              <a:buNone/>
              <a:defRPr>
                <a:solidFill>
                  <a:schemeClr val="accent2"/>
                </a:solidFill>
              </a:defRPr>
            </a:lvl3pPr>
            <a:lvl4pPr marL="1028700" indent="0" algn="ctr">
              <a:buNone/>
              <a:defRPr>
                <a:solidFill>
                  <a:schemeClr val="accent2"/>
                </a:solidFill>
              </a:defRPr>
            </a:lvl4pPr>
            <a:lvl5pPr marL="1371600" indent="0" algn="ctr">
              <a:buNone/>
              <a:defRPr>
                <a:solidFill>
                  <a:schemeClr val="accent2"/>
                </a:solidFill>
              </a:defRPr>
            </a:lvl5pPr>
          </a:lstStyle>
          <a:p>
            <a:pPr lvl="0"/>
            <a:r>
              <a:rPr lang="en-US"/>
              <a:t>###</a:t>
            </a:r>
          </a:p>
        </p:txBody>
      </p:sp>
      <p:sp>
        <p:nvSpPr>
          <p:cNvPr id="26" name="Subtitle"/>
          <p:cNvSpPr>
            <a:spLocks noGrp="1"/>
          </p:cNvSpPr>
          <p:nvPr>
            <p:ph type="body" sz="quarter" idx="14" hasCustomPrompt="1"/>
          </p:nvPr>
        </p:nvSpPr>
        <p:spPr>
          <a:xfrm>
            <a:off x="571499" y="1485901"/>
            <a:ext cx="8001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p:txBody>
          <a:bodyPr/>
          <a:lstStyle/>
          <a:p>
            <a:r>
              <a:rPr lang="en-US"/>
              <a:t>Slide title</a:t>
            </a:r>
          </a:p>
        </p:txBody>
      </p:sp>
    </p:spTree>
    <p:extLst>
      <p:ext uri="{BB962C8B-B14F-4D97-AF65-F5344CB8AC3E}">
        <p14:creationId xmlns:p14="http://schemas.microsoft.com/office/powerpoint/2010/main" val="11073165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outVertical)">
                                      <p:cBhvr>
                                        <p:cTn id="7" dur="500"/>
                                        <p:tgtEl>
                                          <p:spTgt spid="27"/>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outVertical)">
                                      <p:cBhvr>
                                        <p:cTn id="10" dur="500"/>
                                        <p:tgtEl>
                                          <p:spTgt spid="29"/>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outVertical)">
                                      <p:cBhvr>
                                        <p:cTn id="13" dur="500"/>
                                        <p:tgtEl>
                                          <p:spTgt spid="30"/>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barn(outVertical)">
                                      <p:cBhvr>
                                        <p:cTn id="16" dur="500"/>
                                        <p:tgtEl>
                                          <p:spTgt spid="31"/>
                                        </p:tgtEl>
                                      </p:cBhvr>
                                    </p:animEffect>
                                  </p:childTnLst>
                                </p:cTn>
                              </p:par>
                            </p:childTnLst>
                          </p:cTn>
                        </p:par>
                        <p:par>
                          <p:cTn id="17" fill="hold">
                            <p:stCondLst>
                              <p:cond delay="500"/>
                            </p:stCondLst>
                            <p:childTnLst>
                              <p:par>
                                <p:cTn id="18" presetID="12" presetClass="entr" presetSubtype="4" fill="hold" grpId="0" nodeType="afterEffect">
                                  <p:stCondLst>
                                    <p:cond delay="0"/>
                                  </p:stCondLst>
                                  <p:childTnLst>
                                    <p:set>
                                      <p:cBhvr>
                                        <p:cTn id="19" dur="1" fill="hold">
                                          <p:stCondLst>
                                            <p:cond delay="0"/>
                                          </p:stCondLst>
                                        </p:cTn>
                                        <p:tgtEl>
                                          <p:spTgt spid="32">
                                            <p:txEl>
                                              <p:pRg st="0" end="0"/>
                                            </p:txEl>
                                          </p:spTgt>
                                        </p:tgtEl>
                                        <p:attrNameLst>
                                          <p:attrName>style.visibility</p:attrName>
                                        </p:attrNameLst>
                                      </p:cBhvr>
                                      <p:to>
                                        <p:strVal val="visible"/>
                                      </p:to>
                                    </p:set>
                                    <p:anim calcmode="lin" valueType="num">
                                      <p:cBhvr additive="base">
                                        <p:cTn id="20" dur="500"/>
                                        <p:tgtEl>
                                          <p:spTgt spid="32">
                                            <p:txEl>
                                              <p:pRg st="0" end="0"/>
                                            </p:txEl>
                                          </p:spTgt>
                                        </p:tgtEl>
                                        <p:attrNameLst>
                                          <p:attrName>ppt_y</p:attrName>
                                        </p:attrNameLst>
                                      </p:cBhvr>
                                      <p:tavLst>
                                        <p:tav tm="0">
                                          <p:val>
                                            <p:strVal val="#ppt_y+#ppt_h*1.125000"/>
                                          </p:val>
                                        </p:tav>
                                        <p:tav tm="100000">
                                          <p:val>
                                            <p:strVal val="#ppt_y"/>
                                          </p:val>
                                        </p:tav>
                                      </p:tavLst>
                                    </p:anim>
                                    <p:animEffect transition="in" filter="wipe(up)">
                                      <p:cBhvr>
                                        <p:cTn id="21" dur="500"/>
                                        <p:tgtEl>
                                          <p:spTgt spid="32">
                                            <p:txEl>
                                              <p:pRg st="0" end="0"/>
                                            </p:txEl>
                                          </p:spTgt>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 calcmode="lin" valueType="num">
                                      <p:cBhvr additive="base">
                                        <p:cTn id="24" dur="500"/>
                                        <p:tgtEl>
                                          <p:spTgt spid="38">
                                            <p:txEl>
                                              <p:pRg st="0" end="0"/>
                                            </p:txEl>
                                          </p:spTgt>
                                        </p:tgtEl>
                                        <p:attrNameLst>
                                          <p:attrName>ppt_y</p:attrName>
                                        </p:attrNameLst>
                                      </p:cBhvr>
                                      <p:tavLst>
                                        <p:tav tm="0">
                                          <p:val>
                                            <p:strVal val="#ppt_y+#ppt_h*1.125000"/>
                                          </p:val>
                                        </p:tav>
                                        <p:tav tm="100000">
                                          <p:val>
                                            <p:strVal val="#ppt_y"/>
                                          </p:val>
                                        </p:tav>
                                      </p:tavLst>
                                    </p:anim>
                                    <p:animEffect transition="in" filter="wipe(up)">
                                      <p:cBhvr>
                                        <p:cTn id="25" dur="500"/>
                                        <p:tgtEl>
                                          <p:spTgt spid="38">
                                            <p:txEl>
                                              <p:pRg st="0" end="0"/>
                                            </p:txEl>
                                          </p:spTgt>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41">
                                            <p:txEl>
                                              <p:pRg st="0" end="0"/>
                                            </p:txEl>
                                          </p:spTgt>
                                        </p:tgtEl>
                                        <p:attrNameLst>
                                          <p:attrName>style.visibility</p:attrName>
                                        </p:attrNameLst>
                                      </p:cBhvr>
                                      <p:to>
                                        <p:strVal val="visible"/>
                                      </p:to>
                                    </p:set>
                                    <p:anim calcmode="lin" valueType="num">
                                      <p:cBhvr additive="base">
                                        <p:cTn id="28" dur="500"/>
                                        <p:tgtEl>
                                          <p:spTgt spid="41">
                                            <p:txEl>
                                              <p:pRg st="0" end="0"/>
                                            </p:txEl>
                                          </p:spTgt>
                                        </p:tgtEl>
                                        <p:attrNameLst>
                                          <p:attrName>ppt_y</p:attrName>
                                        </p:attrNameLst>
                                      </p:cBhvr>
                                      <p:tavLst>
                                        <p:tav tm="0">
                                          <p:val>
                                            <p:strVal val="#ppt_y+#ppt_h*1.125000"/>
                                          </p:val>
                                        </p:tav>
                                        <p:tav tm="100000">
                                          <p:val>
                                            <p:strVal val="#ppt_y"/>
                                          </p:val>
                                        </p:tav>
                                      </p:tavLst>
                                    </p:anim>
                                    <p:animEffect transition="in" filter="wipe(up)">
                                      <p:cBhvr>
                                        <p:cTn id="29" dur="500"/>
                                        <p:tgtEl>
                                          <p:spTgt spid="41">
                                            <p:txEl>
                                              <p:pRg st="0" end="0"/>
                                            </p:txEl>
                                          </p:spTgt>
                                        </p:tgtEl>
                                      </p:cBhvr>
                                    </p:animEffect>
                                  </p:childTnLst>
                                </p:cTn>
                              </p:par>
                              <p:par>
                                <p:cTn id="30" presetID="12" presetClass="entr" presetSubtype="4" fill="hold" grpId="0" nodeType="withEffect">
                                  <p:stCondLst>
                                    <p:cond delay="0"/>
                                  </p:stCondLst>
                                  <p:childTnLst>
                                    <p:set>
                                      <p:cBhvr>
                                        <p:cTn id="31" dur="1" fill="hold">
                                          <p:stCondLst>
                                            <p:cond delay="0"/>
                                          </p:stCondLst>
                                        </p:cTn>
                                        <p:tgtEl>
                                          <p:spTgt spid="44">
                                            <p:txEl>
                                              <p:pRg st="0" end="0"/>
                                            </p:txEl>
                                          </p:spTgt>
                                        </p:tgtEl>
                                        <p:attrNameLst>
                                          <p:attrName>style.visibility</p:attrName>
                                        </p:attrNameLst>
                                      </p:cBhvr>
                                      <p:to>
                                        <p:strVal val="visible"/>
                                      </p:to>
                                    </p:set>
                                    <p:anim calcmode="lin" valueType="num">
                                      <p:cBhvr additive="base">
                                        <p:cTn id="32" dur="500"/>
                                        <p:tgtEl>
                                          <p:spTgt spid="44">
                                            <p:txEl>
                                              <p:pRg st="0" end="0"/>
                                            </p:txEl>
                                          </p:spTgt>
                                        </p:tgtEl>
                                        <p:attrNameLst>
                                          <p:attrName>ppt_y</p:attrName>
                                        </p:attrNameLst>
                                      </p:cBhvr>
                                      <p:tavLst>
                                        <p:tav tm="0">
                                          <p:val>
                                            <p:strVal val="#ppt_y+#ppt_h*1.125000"/>
                                          </p:val>
                                        </p:tav>
                                        <p:tav tm="100000">
                                          <p:val>
                                            <p:strVal val="#ppt_y"/>
                                          </p:val>
                                        </p:tav>
                                      </p:tavLst>
                                    </p:anim>
                                    <p:animEffect transition="in" filter="wipe(up)">
                                      <p:cBhvr>
                                        <p:cTn id="33"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4" grpId="0" build="p">
        <p:tmplLst>
          <p:tmpl lvl="1">
            <p:tnLst>
              <p:par>
                <p:cTn presetID="12" presetClass="entr" presetSubtype="4" fill="hold" nodeType="with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500"/>
                        <p:tgtEl>
                          <p:spTgt spid="44"/>
                        </p:tgtEl>
                        <p:attrNameLst>
                          <p:attrName>ppt_y</p:attrName>
                        </p:attrNameLst>
                      </p:cBhvr>
                      <p:tavLst>
                        <p:tav tm="0">
                          <p:val>
                            <p:strVal val="#ppt_y+#ppt_h*1.125000"/>
                          </p:val>
                        </p:tav>
                        <p:tav tm="100000">
                          <p:val>
                            <p:strVal val="#ppt_y"/>
                          </p:val>
                        </p:tav>
                      </p:tavLst>
                    </p:anim>
                    <p:animEffect transition="in" filter="wipe(up)">
                      <p:cBhvr>
                        <p:cTn dur="500"/>
                        <p:tgtEl>
                          <p:spTgt spid="44"/>
                        </p:tgtEl>
                      </p:cBhvr>
                    </p:animEffect>
                  </p:childTnLst>
                </p:cTn>
              </p:par>
            </p:tnLst>
          </p:tmpl>
        </p:tmplLst>
      </p:bldP>
      <p:bldP spid="30" grpId="0" animBg="1"/>
      <p:bldP spid="41" grpId="0" build="p">
        <p:tmplLst>
          <p:tmpl lvl="1">
            <p:tnLst>
              <p:par>
                <p:cTn presetID="12" presetClass="entr" presetSubtype="4" fill="hold" nodeType="withEffect">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500"/>
                        <p:tgtEl>
                          <p:spTgt spid="41"/>
                        </p:tgtEl>
                        <p:attrNameLst>
                          <p:attrName>ppt_y</p:attrName>
                        </p:attrNameLst>
                      </p:cBhvr>
                      <p:tavLst>
                        <p:tav tm="0">
                          <p:val>
                            <p:strVal val="#ppt_y+#ppt_h*1.125000"/>
                          </p:val>
                        </p:tav>
                        <p:tav tm="100000">
                          <p:val>
                            <p:strVal val="#ppt_y"/>
                          </p:val>
                        </p:tav>
                      </p:tavLst>
                    </p:anim>
                    <p:animEffect transition="in" filter="wipe(up)">
                      <p:cBhvr>
                        <p:cTn dur="500"/>
                        <p:tgtEl>
                          <p:spTgt spid="41"/>
                        </p:tgtEl>
                      </p:cBhvr>
                    </p:animEffect>
                  </p:childTnLst>
                </p:cTn>
              </p:par>
            </p:tnLst>
          </p:tmpl>
        </p:tmplLst>
      </p:bldP>
      <p:bldP spid="29" grpId="0" animBg="1"/>
      <p:bldP spid="38" grpId="0" build="p">
        <p:tmplLst>
          <p:tmpl lvl="1">
            <p:tnLst>
              <p:par>
                <p:cTn presetID="12" presetClass="entr" presetSubtype="4" fill="hold" nodeType="withEffect">
                  <p:stCondLst>
                    <p:cond delay="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500"/>
                        <p:tgtEl>
                          <p:spTgt spid="38"/>
                        </p:tgtEl>
                        <p:attrNameLst>
                          <p:attrName>ppt_y</p:attrName>
                        </p:attrNameLst>
                      </p:cBhvr>
                      <p:tavLst>
                        <p:tav tm="0">
                          <p:val>
                            <p:strVal val="#ppt_y+#ppt_h*1.125000"/>
                          </p:val>
                        </p:tav>
                        <p:tav tm="100000">
                          <p:val>
                            <p:strVal val="#ppt_y"/>
                          </p:val>
                        </p:tav>
                      </p:tavLst>
                    </p:anim>
                    <p:animEffect transition="in" filter="wipe(up)">
                      <p:cBhvr>
                        <p:cTn dur="500"/>
                        <p:tgtEl>
                          <p:spTgt spid="38"/>
                        </p:tgtEl>
                      </p:cBhvr>
                    </p:animEffect>
                  </p:childTnLst>
                </p:cTn>
              </p:par>
            </p:tnLst>
          </p:tmpl>
        </p:tmplLst>
      </p:bldP>
      <p:bldP spid="27" grpId="0" animBg="1"/>
      <p:bldP spid="32" grpId="0" build="p">
        <p:tmplLst>
          <p:tmpl lvl="1">
            <p:tnLst>
              <p:par>
                <p:cTn presetID="12" presetClass="entr" presetSubtype="4" fill="hold" nodeType="afterEffect" nodePh="1">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p:tgtEl>
                          <p:spTgt spid="32"/>
                        </p:tgtEl>
                        <p:attrNameLst>
                          <p:attrName>ppt_y</p:attrName>
                        </p:attrNameLst>
                      </p:cBhvr>
                      <p:tavLst>
                        <p:tav tm="0">
                          <p:val>
                            <p:strVal val="#ppt_y+#ppt_h*1.125000"/>
                          </p:val>
                        </p:tav>
                        <p:tav tm="100000">
                          <p:val>
                            <p:strVal val="#ppt_y"/>
                          </p:val>
                        </p:tav>
                      </p:tavLst>
                    </p:anim>
                    <p:animEffect transition="in" filter="wipe(up)">
                      <p:cBhvr>
                        <p:cTn dur="500"/>
                        <p:tgtEl>
                          <p:spTgt spid="32"/>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orient="horz" pos="2088"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w/Image, 2 Blocks, Horizontal">
    <p:spTree>
      <p:nvGrpSpPr>
        <p:cNvPr id="1" name=""/>
        <p:cNvGrpSpPr/>
        <p:nvPr/>
      </p:nvGrpSpPr>
      <p:grpSpPr>
        <a:xfrm>
          <a:off x="0" y="0"/>
          <a:ext cx="0" cy="0"/>
          <a:chOff x="0" y="0"/>
          <a:chExt cx="0" cy="0"/>
        </a:xfrm>
      </p:grpSpPr>
      <p:sp>
        <p:nvSpPr>
          <p:cNvPr id="3" name="Slide Number"/>
          <p:cNvSpPr>
            <a:spLocks noGrp="1"/>
          </p:cNvSpPr>
          <p:nvPr>
            <p:ph type="sldNum" sz="quarter" idx="96"/>
          </p:nvPr>
        </p:nvSpPr>
        <p:spPr/>
        <p:txBody>
          <a:bodyPr/>
          <a:lstStyle/>
          <a:p>
            <a:fld id="{993E5C3D-A167-DF43-B02B-F492F89E54CA}" type="slidenum">
              <a:rPr lang="en-US" smtClean="0"/>
              <a:t>‹#›</a:t>
            </a:fld>
            <a:endParaRPr lang="en-US" dirty="0"/>
          </a:p>
        </p:txBody>
      </p:sp>
      <p:sp>
        <p:nvSpPr>
          <p:cNvPr id="10" name="Footer"/>
          <p:cNvSpPr>
            <a:spLocks noGrp="1"/>
          </p:cNvSpPr>
          <p:nvPr>
            <p:ph type="ftr" sz="quarter" idx="112"/>
          </p:nvPr>
        </p:nvSpPr>
        <p:spPr/>
        <p:txBody>
          <a:bodyPr/>
          <a:lstStyle/>
          <a:p>
            <a:pPr algn="r"/>
            <a:r>
              <a:rPr lang="en-US" dirty="0"/>
              <a:t>ALL COB FA21 </a:t>
            </a:r>
          </a:p>
        </p:txBody>
      </p:sp>
      <p:sp>
        <p:nvSpPr>
          <p:cNvPr id="25" name="Caption 2"/>
          <p:cNvSpPr>
            <a:spLocks noGrp="1"/>
          </p:cNvSpPr>
          <p:nvPr>
            <p:ph type="body" idx="115" hasCustomPrompt="1"/>
          </p:nvPr>
        </p:nvSpPr>
        <p:spPr>
          <a:xfrm>
            <a:off x="5943601" y="3607310"/>
            <a:ext cx="2628900" cy="2107690"/>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23" name="Heading 2"/>
          <p:cNvSpPr>
            <a:spLocks noGrp="1"/>
          </p:cNvSpPr>
          <p:nvPr>
            <p:ph type="body" sz="quarter" idx="113" hasCustomPrompt="1"/>
          </p:nvPr>
        </p:nvSpPr>
        <p:spPr>
          <a:xfrm>
            <a:off x="5943600" y="3044393"/>
            <a:ext cx="2628900" cy="430887"/>
          </a:xfrm>
          <a:prstGeom prst="rect">
            <a:avLst/>
          </a:prstGeom>
        </p:spPr>
        <p:txBody>
          <a:bodyPr lIns="0" tIns="0" rIns="0" bIns="0">
            <a:spAutoFit/>
          </a:bodyPr>
          <a:lstStyle>
            <a:lvl1pPr marL="0" indent="0" algn="l">
              <a:lnSpc>
                <a:spcPct val="100000"/>
              </a:lnSpc>
              <a:buNone/>
              <a:defRPr sz="2800" b="1" cap="all">
                <a:solidFill>
                  <a:schemeClr val="tx2"/>
                </a:solidFill>
              </a:defRPr>
            </a:lvl1pPr>
          </a:lstStyle>
          <a:p>
            <a:pPr lvl="0"/>
            <a:r>
              <a:rPr lang="en-US"/>
              <a:t>Heading</a:t>
            </a:r>
          </a:p>
        </p:txBody>
      </p:sp>
      <p:sp>
        <p:nvSpPr>
          <p:cNvPr id="15" name="Divider 2"/>
          <p:cNvSpPr/>
          <p:nvPr userDrawn="1"/>
        </p:nvSpPr>
        <p:spPr>
          <a:xfrm>
            <a:off x="5943599" y="2857500"/>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 name="Image 2"/>
          <p:cNvSpPr>
            <a:spLocks noGrp="1"/>
          </p:cNvSpPr>
          <p:nvPr>
            <p:ph type="pic" sz="quarter" idx="114" hasCustomPrompt="1"/>
          </p:nvPr>
        </p:nvSpPr>
        <p:spPr>
          <a:xfrm>
            <a:off x="4686299" y="2857500"/>
            <a:ext cx="1143001" cy="1143000"/>
          </a:xfrm>
          <a:prstGeom prst="rect">
            <a:avLst/>
          </a:prstGeom>
          <a:noFill/>
        </p:spPr>
        <p:txBody>
          <a:bodyPr anchor="ctr">
            <a:normAutofit/>
          </a:bodyPr>
          <a:lstStyle>
            <a:lvl1pPr marL="0" indent="0" algn="ctr">
              <a:lnSpc>
                <a:spcPct val="100000"/>
              </a:lnSpc>
              <a:buNone/>
              <a:defRPr sz="900"/>
            </a:lvl1pPr>
          </a:lstStyle>
          <a:p>
            <a:r>
              <a:rPr lang="en-US" dirty="0"/>
              <a:t>Image</a:t>
            </a:r>
          </a:p>
        </p:txBody>
      </p:sp>
      <p:sp>
        <p:nvSpPr>
          <p:cNvPr id="9" name="Caption 1"/>
          <p:cNvSpPr>
            <a:spLocks noGrp="1"/>
          </p:cNvSpPr>
          <p:nvPr>
            <p:ph type="body" idx="44" hasCustomPrompt="1"/>
          </p:nvPr>
        </p:nvSpPr>
        <p:spPr>
          <a:xfrm>
            <a:off x="1828800" y="3607310"/>
            <a:ext cx="2628900" cy="2107690"/>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6" name="Heading 1"/>
          <p:cNvSpPr>
            <a:spLocks noGrp="1"/>
          </p:cNvSpPr>
          <p:nvPr>
            <p:ph type="body" sz="quarter" idx="33" hasCustomPrompt="1"/>
          </p:nvPr>
        </p:nvSpPr>
        <p:spPr>
          <a:xfrm>
            <a:off x="1828801" y="3044393"/>
            <a:ext cx="2628900" cy="430887"/>
          </a:xfrm>
          <a:prstGeom prst="rect">
            <a:avLst/>
          </a:prstGeom>
        </p:spPr>
        <p:txBody>
          <a:bodyPr lIns="0" tIns="0" rIns="0" bIns="0">
            <a:spAutoFit/>
          </a:bodyPr>
          <a:lstStyle>
            <a:lvl1pPr marL="0" indent="0" algn="l">
              <a:lnSpc>
                <a:spcPct val="100000"/>
              </a:lnSpc>
              <a:buNone/>
              <a:defRPr sz="2800" b="1" cap="all">
                <a:solidFill>
                  <a:schemeClr val="tx2"/>
                </a:solidFill>
              </a:defRPr>
            </a:lvl1pPr>
          </a:lstStyle>
          <a:p>
            <a:pPr lvl="0"/>
            <a:r>
              <a:rPr lang="en-US"/>
              <a:t>Heading</a:t>
            </a:r>
          </a:p>
        </p:txBody>
      </p:sp>
      <p:sp>
        <p:nvSpPr>
          <p:cNvPr id="14" name="Divider 1"/>
          <p:cNvSpPr/>
          <p:nvPr userDrawn="1"/>
        </p:nvSpPr>
        <p:spPr>
          <a:xfrm>
            <a:off x="1828799" y="2857500"/>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Image 1"/>
          <p:cNvSpPr>
            <a:spLocks noGrp="1"/>
          </p:cNvSpPr>
          <p:nvPr>
            <p:ph type="pic" sz="quarter" idx="28" hasCustomPrompt="1"/>
          </p:nvPr>
        </p:nvSpPr>
        <p:spPr>
          <a:xfrm>
            <a:off x="571500" y="2857500"/>
            <a:ext cx="1143001" cy="1143000"/>
          </a:xfrm>
          <a:prstGeom prst="rect">
            <a:avLst/>
          </a:prstGeom>
          <a:noFill/>
        </p:spPr>
        <p:txBody>
          <a:bodyPr anchor="ctr">
            <a:normAutofit/>
          </a:bodyPr>
          <a:lstStyle>
            <a:lvl1pPr marL="0" indent="0" algn="ctr">
              <a:lnSpc>
                <a:spcPct val="100000"/>
              </a:lnSpc>
              <a:buNone/>
              <a:defRPr sz="900"/>
            </a:lvl1pPr>
          </a:lstStyle>
          <a:p>
            <a:r>
              <a:rPr lang="en-US" dirty="0"/>
              <a:t>Image</a:t>
            </a:r>
          </a:p>
        </p:txBody>
      </p:sp>
      <p:sp>
        <p:nvSpPr>
          <p:cNvPr id="16" name="Subtitle"/>
          <p:cNvSpPr>
            <a:spLocks noGrp="1"/>
          </p:cNvSpPr>
          <p:nvPr>
            <p:ph type="body" sz="quarter" idx="14" hasCustomPrompt="1"/>
          </p:nvPr>
        </p:nvSpPr>
        <p:spPr>
          <a:xfrm>
            <a:off x="571499" y="1485901"/>
            <a:ext cx="8001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p:txBody>
          <a:bodyPr/>
          <a:lstStyle/>
          <a:p>
            <a:r>
              <a:rPr lang="en-US"/>
              <a:t>Slide title</a:t>
            </a:r>
          </a:p>
        </p:txBody>
      </p:sp>
    </p:spTree>
    <p:extLst>
      <p:ext uri="{BB962C8B-B14F-4D97-AF65-F5344CB8AC3E}">
        <p14:creationId xmlns:p14="http://schemas.microsoft.com/office/powerpoint/2010/main" val="13592663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p:tgtEl>
                                          <p:spTgt spid="7"/>
                                        </p:tgtEl>
                                        <p:attrNameLst>
                                          <p:attrName>ppt_y</p:attrName>
                                        </p:attrNameLst>
                                      </p:cBhvr>
                                      <p:tavLst>
                                        <p:tav tm="0">
                                          <p:val>
                                            <p:strVal val="#ppt_y+#ppt_h*1.125000"/>
                                          </p:val>
                                        </p:tav>
                                        <p:tav tm="100000">
                                          <p:val>
                                            <p:strVal val="#ppt_y"/>
                                          </p:val>
                                        </p:tav>
                                      </p:tavLst>
                                    </p:anim>
                                    <p:animEffect transition="in" filter="wipe(up)">
                                      <p:cBhvr>
                                        <p:cTn id="15" dur="500"/>
                                        <p:tgtEl>
                                          <p:spTgt spid="7"/>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p:tgtEl>
                                          <p:spTgt spid="24"/>
                                        </p:tgtEl>
                                        <p:attrNameLst>
                                          <p:attrName>ppt_y</p:attrName>
                                        </p:attrNameLst>
                                      </p:cBhvr>
                                      <p:tavLst>
                                        <p:tav tm="0">
                                          <p:val>
                                            <p:strVal val="#ppt_y+#ppt_h*1.125000"/>
                                          </p:val>
                                        </p:tav>
                                        <p:tav tm="100000">
                                          <p:val>
                                            <p:strVal val="#ppt_y"/>
                                          </p:val>
                                        </p:tav>
                                      </p:tavLst>
                                    </p:anim>
                                    <p:animEffect transition="in" filter="wipe(up)">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4" grpId="0"/>
      <p:bldP spid="14" grpId="0" animBg="1"/>
      <p:bldP spid="7" grpId="0"/>
    </p:bldLst>
  </p:timing>
  <p:extLst>
    <p:ext uri="{DCECCB84-F9BA-43D5-87BE-67443E8EF086}">
      <p15:sldGuideLst xmlns:p15="http://schemas.microsoft.com/office/powerpoint/2012/main">
        <p15:guide id="1" orient="horz" pos="180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w/Image, 6 Blocks, Stacked">
    <p:spTree>
      <p:nvGrpSpPr>
        <p:cNvPr id="1" name=""/>
        <p:cNvGrpSpPr/>
        <p:nvPr/>
      </p:nvGrpSpPr>
      <p:grpSpPr>
        <a:xfrm>
          <a:off x="0" y="0"/>
          <a:ext cx="0" cy="0"/>
          <a:chOff x="0" y="0"/>
          <a:chExt cx="0" cy="0"/>
        </a:xfrm>
      </p:grpSpPr>
      <p:sp>
        <p:nvSpPr>
          <p:cNvPr id="3" name="Slide Number"/>
          <p:cNvSpPr>
            <a:spLocks noGrp="1"/>
          </p:cNvSpPr>
          <p:nvPr>
            <p:ph type="sldNum" sz="quarter" idx="96"/>
          </p:nvPr>
        </p:nvSpPr>
        <p:spPr/>
        <p:txBody>
          <a:bodyPr/>
          <a:lstStyle/>
          <a:p>
            <a:fld id="{993E5C3D-A167-DF43-B02B-F492F89E54CA}" type="slidenum">
              <a:rPr lang="en-US" smtClean="0"/>
              <a:t>‹#›</a:t>
            </a:fld>
            <a:endParaRPr lang="en-US" dirty="0"/>
          </a:p>
        </p:txBody>
      </p:sp>
      <p:sp>
        <p:nvSpPr>
          <p:cNvPr id="10" name="Footer"/>
          <p:cNvSpPr>
            <a:spLocks noGrp="1"/>
          </p:cNvSpPr>
          <p:nvPr>
            <p:ph type="ftr" sz="quarter" idx="112"/>
          </p:nvPr>
        </p:nvSpPr>
        <p:spPr/>
        <p:txBody>
          <a:bodyPr/>
          <a:lstStyle/>
          <a:p>
            <a:r>
              <a:rPr lang="en-US" dirty="0"/>
              <a:t>ALL COB FA21 </a:t>
            </a:r>
          </a:p>
        </p:txBody>
      </p:sp>
      <p:sp>
        <p:nvSpPr>
          <p:cNvPr id="31" name="Caption 6"/>
          <p:cNvSpPr>
            <a:spLocks noGrp="1"/>
          </p:cNvSpPr>
          <p:nvPr>
            <p:ph type="body" idx="127" hasCustomPrompt="1"/>
          </p:nvPr>
        </p:nvSpPr>
        <p:spPr>
          <a:xfrm>
            <a:off x="6857999" y="4653713"/>
            <a:ext cx="1714501" cy="1061287"/>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29" name="Heading 6"/>
          <p:cNvSpPr>
            <a:spLocks noGrp="1"/>
          </p:cNvSpPr>
          <p:nvPr>
            <p:ph type="body" sz="quarter" idx="125" hasCustomPrompt="1"/>
          </p:nvPr>
        </p:nvSpPr>
        <p:spPr>
          <a:xfrm>
            <a:off x="6858001" y="4172352"/>
            <a:ext cx="1714499" cy="369332"/>
          </a:xfrm>
          <a:prstGeom prst="rect">
            <a:avLst/>
          </a:prstGeom>
        </p:spPr>
        <p:txBody>
          <a:bodyPr lIns="0" tIns="0" rIns="0" bIns="0">
            <a:normAutofit/>
          </a:bodyPr>
          <a:lstStyle>
            <a:lvl1pPr marL="0" indent="0" algn="l">
              <a:lnSpc>
                <a:spcPct val="100000"/>
              </a:lnSpc>
              <a:buNone/>
              <a:defRPr sz="2000" b="1" cap="all">
                <a:solidFill>
                  <a:schemeClr val="tx2"/>
                </a:solidFill>
              </a:defRPr>
            </a:lvl1pPr>
          </a:lstStyle>
          <a:p>
            <a:pPr lvl="0"/>
            <a:r>
              <a:rPr lang="en-US"/>
              <a:t>Heading</a:t>
            </a:r>
          </a:p>
        </p:txBody>
      </p:sp>
      <p:sp>
        <p:nvSpPr>
          <p:cNvPr id="41" name="Divider 6"/>
          <p:cNvSpPr/>
          <p:nvPr userDrawn="1"/>
        </p:nvSpPr>
        <p:spPr>
          <a:xfrm>
            <a:off x="6858000" y="4005072"/>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0" name="Image 6"/>
          <p:cNvSpPr>
            <a:spLocks noGrp="1"/>
          </p:cNvSpPr>
          <p:nvPr>
            <p:ph type="pic" sz="quarter" idx="126" hasCustomPrompt="1"/>
          </p:nvPr>
        </p:nvSpPr>
        <p:spPr>
          <a:xfrm>
            <a:off x="6057900" y="4000500"/>
            <a:ext cx="687161" cy="685800"/>
          </a:xfrm>
          <a:prstGeom prst="rect">
            <a:avLst/>
          </a:prstGeom>
          <a:noFill/>
        </p:spPr>
        <p:txBody>
          <a:bodyPr anchor="ctr">
            <a:normAutofit/>
          </a:bodyPr>
          <a:lstStyle>
            <a:lvl1pPr marL="0" indent="0" algn="ctr">
              <a:lnSpc>
                <a:spcPct val="100000"/>
              </a:lnSpc>
              <a:buNone/>
              <a:defRPr sz="900"/>
            </a:lvl1pPr>
          </a:lstStyle>
          <a:p>
            <a:r>
              <a:rPr lang="en-US" dirty="0"/>
              <a:t>Image</a:t>
            </a:r>
          </a:p>
        </p:txBody>
      </p:sp>
      <p:sp>
        <p:nvSpPr>
          <p:cNvPr id="28" name="Caption 5"/>
          <p:cNvSpPr>
            <a:spLocks noGrp="1"/>
          </p:cNvSpPr>
          <p:nvPr>
            <p:ph type="body" idx="124" hasCustomPrompt="1"/>
          </p:nvPr>
        </p:nvSpPr>
        <p:spPr>
          <a:xfrm>
            <a:off x="4114799" y="4653713"/>
            <a:ext cx="1714501" cy="1061288"/>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26" name="Heading 5"/>
          <p:cNvSpPr>
            <a:spLocks noGrp="1"/>
          </p:cNvSpPr>
          <p:nvPr>
            <p:ph type="body" sz="quarter" idx="122" hasCustomPrompt="1"/>
          </p:nvPr>
        </p:nvSpPr>
        <p:spPr>
          <a:xfrm>
            <a:off x="4114800" y="4172158"/>
            <a:ext cx="1715861" cy="369332"/>
          </a:xfrm>
          <a:prstGeom prst="rect">
            <a:avLst/>
          </a:prstGeom>
        </p:spPr>
        <p:txBody>
          <a:bodyPr lIns="0" tIns="0" rIns="0" bIns="0">
            <a:normAutofit/>
          </a:bodyPr>
          <a:lstStyle>
            <a:lvl1pPr marL="0" indent="0" algn="l">
              <a:lnSpc>
                <a:spcPct val="100000"/>
              </a:lnSpc>
              <a:buNone/>
              <a:defRPr sz="2000" b="1" cap="all">
                <a:solidFill>
                  <a:schemeClr val="tx2"/>
                </a:solidFill>
              </a:defRPr>
            </a:lvl1pPr>
          </a:lstStyle>
          <a:p>
            <a:pPr lvl="0"/>
            <a:r>
              <a:rPr lang="en-US"/>
              <a:t>Heading</a:t>
            </a:r>
          </a:p>
        </p:txBody>
      </p:sp>
      <p:sp>
        <p:nvSpPr>
          <p:cNvPr id="40" name="Divider 5"/>
          <p:cNvSpPr/>
          <p:nvPr userDrawn="1"/>
        </p:nvSpPr>
        <p:spPr>
          <a:xfrm>
            <a:off x="4114799" y="4005072"/>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 name="Image 5"/>
          <p:cNvSpPr>
            <a:spLocks noGrp="1"/>
          </p:cNvSpPr>
          <p:nvPr>
            <p:ph type="pic" sz="quarter" idx="123" hasCustomPrompt="1"/>
          </p:nvPr>
        </p:nvSpPr>
        <p:spPr>
          <a:xfrm>
            <a:off x="3314700" y="4000500"/>
            <a:ext cx="687161" cy="685800"/>
          </a:xfrm>
          <a:prstGeom prst="rect">
            <a:avLst/>
          </a:prstGeom>
          <a:noFill/>
        </p:spPr>
        <p:txBody>
          <a:bodyPr anchor="ctr">
            <a:normAutofit/>
          </a:bodyPr>
          <a:lstStyle>
            <a:lvl1pPr marL="0" indent="0" algn="ctr">
              <a:lnSpc>
                <a:spcPct val="100000"/>
              </a:lnSpc>
              <a:buNone/>
              <a:defRPr sz="900"/>
            </a:lvl1pPr>
          </a:lstStyle>
          <a:p>
            <a:r>
              <a:rPr lang="en-US" dirty="0"/>
              <a:t>Image</a:t>
            </a:r>
          </a:p>
        </p:txBody>
      </p:sp>
      <p:sp>
        <p:nvSpPr>
          <p:cNvPr id="22" name="Caption 4"/>
          <p:cNvSpPr>
            <a:spLocks noGrp="1"/>
          </p:cNvSpPr>
          <p:nvPr>
            <p:ph type="body" idx="121" hasCustomPrompt="1"/>
          </p:nvPr>
        </p:nvSpPr>
        <p:spPr>
          <a:xfrm>
            <a:off x="1371601" y="4653713"/>
            <a:ext cx="1714499" cy="1061288"/>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20" name="Heading 4"/>
          <p:cNvSpPr>
            <a:spLocks noGrp="1"/>
          </p:cNvSpPr>
          <p:nvPr>
            <p:ph type="body" sz="quarter" idx="119" hasCustomPrompt="1"/>
          </p:nvPr>
        </p:nvSpPr>
        <p:spPr>
          <a:xfrm>
            <a:off x="1371600" y="4172158"/>
            <a:ext cx="1714500" cy="369332"/>
          </a:xfrm>
          <a:prstGeom prst="rect">
            <a:avLst/>
          </a:prstGeom>
        </p:spPr>
        <p:txBody>
          <a:bodyPr lIns="0" tIns="0" rIns="0" bIns="0">
            <a:normAutofit/>
          </a:bodyPr>
          <a:lstStyle>
            <a:lvl1pPr marL="0" indent="0" algn="l">
              <a:lnSpc>
                <a:spcPct val="100000"/>
              </a:lnSpc>
              <a:buNone/>
              <a:defRPr sz="2000" b="1" cap="all">
                <a:solidFill>
                  <a:schemeClr val="tx2"/>
                </a:solidFill>
              </a:defRPr>
            </a:lvl1pPr>
          </a:lstStyle>
          <a:p>
            <a:pPr lvl="0"/>
            <a:r>
              <a:rPr lang="en-US"/>
              <a:t>Heading</a:t>
            </a:r>
          </a:p>
        </p:txBody>
      </p:sp>
      <p:sp>
        <p:nvSpPr>
          <p:cNvPr id="39" name="Divider 4"/>
          <p:cNvSpPr/>
          <p:nvPr userDrawn="1"/>
        </p:nvSpPr>
        <p:spPr>
          <a:xfrm>
            <a:off x="1371600" y="4005072"/>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 name="Image 4"/>
          <p:cNvSpPr>
            <a:spLocks noGrp="1"/>
          </p:cNvSpPr>
          <p:nvPr>
            <p:ph type="pic" sz="quarter" idx="120" hasCustomPrompt="1"/>
          </p:nvPr>
        </p:nvSpPr>
        <p:spPr>
          <a:xfrm>
            <a:off x="571500" y="4000500"/>
            <a:ext cx="687161" cy="685800"/>
          </a:xfrm>
          <a:prstGeom prst="rect">
            <a:avLst/>
          </a:prstGeom>
          <a:noFill/>
        </p:spPr>
        <p:txBody>
          <a:bodyPr anchor="ctr">
            <a:normAutofit/>
          </a:bodyPr>
          <a:lstStyle>
            <a:lvl1pPr marL="0" indent="0" algn="ctr">
              <a:lnSpc>
                <a:spcPct val="100000"/>
              </a:lnSpc>
              <a:buNone/>
              <a:defRPr sz="900"/>
            </a:lvl1pPr>
          </a:lstStyle>
          <a:p>
            <a:r>
              <a:rPr lang="en-US" dirty="0"/>
              <a:t>Image</a:t>
            </a:r>
          </a:p>
        </p:txBody>
      </p:sp>
      <p:sp>
        <p:nvSpPr>
          <p:cNvPr id="17" name="Caption 3"/>
          <p:cNvSpPr>
            <a:spLocks noGrp="1"/>
          </p:cNvSpPr>
          <p:nvPr>
            <p:ph type="body" idx="118" hasCustomPrompt="1"/>
          </p:nvPr>
        </p:nvSpPr>
        <p:spPr>
          <a:xfrm>
            <a:off x="6858001" y="2698361"/>
            <a:ext cx="1714500" cy="1073538"/>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15" name="Heading 3"/>
          <p:cNvSpPr>
            <a:spLocks noGrp="1"/>
          </p:cNvSpPr>
          <p:nvPr>
            <p:ph type="body" sz="quarter" idx="116" hasCustomPrompt="1"/>
          </p:nvPr>
        </p:nvSpPr>
        <p:spPr>
          <a:xfrm>
            <a:off x="6858001" y="2220646"/>
            <a:ext cx="1714500" cy="369332"/>
          </a:xfrm>
          <a:prstGeom prst="rect">
            <a:avLst/>
          </a:prstGeom>
        </p:spPr>
        <p:txBody>
          <a:bodyPr lIns="0" tIns="0" rIns="0" bIns="0">
            <a:normAutofit/>
          </a:bodyPr>
          <a:lstStyle>
            <a:lvl1pPr marL="0" indent="0" algn="l">
              <a:lnSpc>
                <a:spcPct val="100000"/>
              </a:lnSpc>
              <a:buNone/>
              <a:defRPr sz="2000" b="1" cap="all">
                <a:solidFill>
                  <a:schemeClr val="tx2"/>
                </a:solidFill>
              </a:defRPr>
            </a:lvl1pPr>
          </a:lstStyle>
          <a:p>
            <a:pPr lvl="0"/>
            <a:r>
              <a:rPr lang="en-US"/>
              <a:t>Heading</a:t>
            </a:r>
          </a:p>
        </p:txBody>
      </p:sp>
      <p:sp>
        <p:nvSpPr>
          <p:cNvPr id="38" name="Divider 3"/>
          <p:cNvSpPr/>
          <p:nvPr userDrawn="1"/>
        </p:nvSpPr>
        <p:spPr>
          <a:xfrm>
            <a:off x="6858000" y="2057400"/>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Image 3"/>
          <p:cNvSpPr>
            <a:spLocks noGrp="1"/>
          </p:cNvSpPr>
          <p:nvPr>
            <p:ph type="pic" sz="quarter" idx="117" hasCustomPrompt="1"/>
          </p:nvPr>
        </p:nvSpPr>
        <p:spPr>
          <a:xfrm>
            <a:off x="6057900" y="2057400"/>
            <a:ext cx="687161" cy="685800"/>
          </a:xfrm>
          <a:prstGeom prst="rect">
            <a:avLst/>
          </a:prstGeom>
          <a:noFill/>
        </p:spPr>
        <p:txBody>
          <a:bodyPr anchor="ctr">
            <a:normAutofit/>
          </a:bodyPr>
          <a:lstStyle>
            <a:lvl1pPr marL="0" indent="0" algn="ctr">
              <a:lnSpc>
                <a:spcPct val="100000"/>
              </a:lnSpc>
              <a:buNone/>
              <a:defRPr sz="900"/>
            </a:lvl1pPr>
          </a:lstStyle>
          <a:p>
            <a:r>
              <a:rPr lang="en-US" dirty="0"/>
              <a:t>Image</a:t>
            </a:r>
          </a:p>
        </p:txBody>
      </p:sp>
      <p:sp>
        <p:nvSpPr>
          <p:cNvPr id="14" name="Caption 2"/>
          <p:cNvSpPr>
            <a:spLocks noGrp="1"/>
          </p:cNvSpPr>
          <p:nvPr>
            <p:ph type="body" idx="115" hasCustomPrompt="1"/>
          </p:nvPr>
        </p:nvSpPr>
        <p:spPr>
          <a:xfrm>
            <a:off x="4114799" y="2698360"/>
            <a:ext cx="1715862" cy="1073539"/>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12" name="Heading 2"/>
          <p:cNvSpPr>
            <a:spLocks noGrp="1"/>
          </p:cNvSpPr>
          <p:nvPr>
            <p:ph type="body" sz="quarter" idx="113" hasCustomPrompt="1"/>
          </p:nvPr>
        </p:nvSpPr>
        <p:spPr>
          <a:xfrm>
            <a:off x="4114799" y="2220646"/>
            <a:ext cx="1715862" cy="369332"/>
          </a:xfrm>
          <a:prstGeom prst="rect">
            <a:avLst/>
          </a:prstGeom>
        </p:spPr>
        <p:txBody>
          <a:bodyPr lIns="0" tIns="0" rIns="0" bIns="0">
            <a:normAutofit/>
          </a:bodyPr>
          <a:lstStyle>
            <a:lvl1pPr marL="0" indent="0" algn="l">
              <a:lnSpc>
                <a:spcPct val="100000"/>
              </a:lnSpc>
              <a:buNone/>
              <a:defRPr sz="2000" b="1" cap="all">
                <a:solidFill>
                  <a:schemeClr val="tx2"/>
                </a:solidFill>
              </a:defRPr>
            </a:lvl1pPr>
          </a:lstStyle>
          <a:p>
            <a:pPr lvl="0"/>
            <a:r>
              <a:rPr lang="en-US"/>
              <a:t>Heading</a:t>
            </a:r>
          </a:p>
        </p:txBody>
      </p:sp>
      <p:sp>
        <p:nvSpPr>
          <p:cNvPr id="37" name="Divider 2"/>
          <p:cNvSpPr/>
          <p:nvPr userDrawn="1"/>
        </p:nvSpPr>
        <p:spPr>
          <a:xfrm>
            <a:off x="4114799" y="2057400"/>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Image 2"/>
          <p:cNvSpPr>
            <a:spLocks noGrp="1"/>
          </p:cNvSpPr>
          <p:nvPr>
            <p:ph type="pic" sz="quarter" idx="114" hasCustomPrompt="1"/>
          </p:nvPr>
        </p:nvSpPr>
        <p:spPr>
          <a:xfrm>
            <a:off x="3314700" y="2057400"/>
            <a:ext cx="687161" cy="685800"/>
          </a:xfrm>
          <a:prstGeom prst="rect">
            <a:avLst/>
          </a:prstGeom>
          <a:noFill/>
        </p:spPr>
        <p:txBody>
          <a:bodyPr anchor="ctr">
            <a:normAutofit/>
          </a:bodyPr>
          <a:lstStyle>
            <a:lvl1pPr marL="0" indent="0" algn="ctr">
              <a:lnSpc>
                <a:spcPct val="100000"/>
              </a:lnSpc>
              <a:buNone/>
              <a:defRPr sz="900"/>
            </a:lvl1pPr>
          </a:lstStyle>
          <a:p>
            <a:r>
              <a:rPr lang="en-US" dirty="0"/>
              <a:t>Image</a:t>
            </a:r>
          </a:p>
        </p:txBody>
      </p:sp>
      <p:sp>
        <p:nvSpPr>
          <p:cNvPr id="9" name="Caption 1"/>
          <p:cNvSpPr>
            <a:spLocks noGrp="1"/>
          </p:cNvSpPr>
          <p:nvPr>
            <p:ph type="body" idx="44" hasCustomPrompt="1"/>
          </p:nvPr>
        </p:nvSpPr>
        <p:spPr>
          <a:xfrm>
            <a:off x="1371600" y="2698360"/>
            <a:ext cx="1714501" cy="1073539"/>
          </a:xfrm>
          <a:prstGeom prst="rect">
            <a:avLst/>
          </a:prstGeom>
        </p:spPr>
        <p:txBody>
          <a:bodyPr lIns="0" tIns="0" rIns="0" bIns="0" anchor="t">
            <a:normAutofit/>
          </a:bodyPr>
          <a:lstStyle>
            <a:lvl1pPr marL="0" indent="0" algn="l">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6" name="Heading 1"/>
          <p:cNvSpPr>
            <a:spLocks noGrp="1"/>
          </p:cNvSpPr>
          <p:nvPr>
            <p:ph type="body" sz="quarter" idx="33" hasCustomPrompt="1"/>
          </p:nvPr>
        </p:nvSpPr>
        <p:spPr>
          <a:xfrm>
            <a:off x="1372294" y="2220646"/>
            <a:ext cx="1713806" cy="369332"/>
          </a:xfrm>
          <a:prstGeom prst="rect">
            <a:avLst/>
          </a:prstGeom>
        </p:spPr>
        <p:txBody>
          <a:bodyPr lIns="0" tIns="0" rIns="0" bIns="0">
            <a:normAutofit/>
          </a:bodyPr>
          <a:lstStyle>
            <a:lvl1pPr marL="0" indent="0" algn="l">
              <a:lnSpc>
                <a:spcPct val="100000"/>
              </a:lnSpc>
              <a:buNone/>
              <a:defRPr sz="2000" b="1" cap="all">
                <a:solidFill>
                  <a:schemeClr val="tx2"/>
                </a:solidFill>
              </a:defRPr>
            </a:lvl1pPr>
          </a:lstStyle>
          <a:p>
            <a:pPr lvl="0"/>
            <a:r>
              <a:rPr lang="en-US"/>
              <a:t>Heading</a:t>
            </a:r>
          </a:p>
        </p:txBody>
      </p:sp>
      <p:sp>
        <p:nvSpPr>
          <p:cNvPr id="36" name="Divider 1"/>
          <p:cNvSpPr/>
          <p:nvPr userDrawn="1"/>
        </p:nvSpPr>
        <p:spPr>
          <a:xfrm>
            <a:off x="1371600" y="2057400"/>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Image 1"/>
          <p:cNvSpPr>
            <a:spLocks noGrp="1"/>
          </p:cNvSpPr>
          <p:nvPr>
            <p:ph type="pic" sz="quarter" idx="28" hasCustomPrompt="1"/>
          </p:nvPr>
        </p:nvSpPr>
        <p:spPr>
          <a:xfrm>
            <a:off x="571500" y="2057400"/>
            <a:ext cx="687161" cy="685800"/>
          </a:xfrm>
          <a:prstGeom prst="rect">
            <a:avLst/>
          </a:prstGeom>
          <a:noFill/>
        </p:spPr>
        <p:txBody>
          <a:bodyPr anchor="ctr">
            <a:normAutofit/>
          </a:bodyPr>
          <a:lstStyle>
            <a:lvl1pPr marL="0" indent="0" algn="ctr">
              <a:lnSpc>
                <a:spcPct val="100000"/>
              </a:lnSpc>
              <a:buNone/>
              <a:defRPr sz="900"/>
            </a:lvl1pPr>
          </a:lstStyle>
          <a:p>
            <a:r>
              <a:rPr lang="en-US" dirty="0"/>
              <a:t>Image</a:t>
            </a:r>
          </a:p>
        </p:txBody>
      </p:sp>
      <p:sp>
        <p:nvSpPr>
          <p:cNvPr id="32" name="Subtitle"/>
          <p:cNvSpPr>
            <a:spLocks noGrp="1"/>
          </p:cNvSpPr>
          <p:nvPr>
            <p:ph type="body" sz="quarter" idx="14" hasCustomPrompt="1"/>
          </p:nvPr>
        </p:nvSpPr>
        <p:spPr>
          <a:xfrm>
            <a:off x="571499" y="1485901"/>
            <a:ext cx="8001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p:txBody>
          <a:bodyPr/>
          <a:lstStyle/>
          <a:p>
            <a:r>
              <a:rPr lang="en-US"/>
              <a:t>Slide title</a:t>
            </a:r>
          </a:p>
        </p:txBody>
      </p:sp>
    </p:spTree>
    <p:extLst>
      <p:ext uri="{BB962C8B-B14F-4D97-AF65-F5344CB8AC3E}">
        <p14:creationId xmlns:p14="http://schemas.microsoft.com/office/powerpoint/2010/main" val="1272246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left)">
                                      <p:cBhvr>
                                        <p:cTn id="10" dur="500"/>
                                        <p:tgtEl>
                                          <p:spTgt spid="3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left)">
                                      <p:cBhvr>
                                        <p:cTn id="13" dur="500"/>
                                        <p:tgtEl>
                                          <p:spTgt spid="3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left)">
                                      <p:cBhvr>
                                        <p:cTn id="16" dur="500"/>
                                        <p:tgtEl>
                                          <p:spTgt spid="39"/>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left)">
                                      <p:cBhvr>
                                        <p:cTn id="19" dur="500"/>
                                        <p:tgtEl>
                                          <p:spTgt spid="40"/>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left)">
                                      <p:cBhvr>
                                        <p:cTn id="22" dur="500"/>
                                        <p:tgtEl>
                                          <p:spTgt spid="41"/>
                                        </p:tgtEl>
                                      </p:cBhvr>
                                    </p:animEffect>
                                  </p:childTnLst>
                                </p:cTn>
                              </p:par>
                            </p:childTnLst>
                          </p:cTn>
                        </p:par>
                        <p:par>
                          <p:cTn id="23" fill="hold">
                            <p:stCondLst>
                              <p:cond delay="500"/>
                            </p:stCondLst>
                            <p:childTnLst>
                              <p:par>
                                <p:cTn id="24" presetID="12" presetClass="entr" presetSubtype="4"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p:tgtEl>
                                          <p:spTgt spid="7"/>
                                        </p:tgtEl>
                                        <p:attrNameLst>
                                          <p:attrName>ppt_y</p:attrName>
                                        </p:attrNameLst>
                                      </p:cBhvr>
                                      <p:tavLst>
                                        <p:tav tm="0">
                                          <p:val>
                                            <p:strVal val="#ppt_y+#ppt_h*1.125000"/>
                                          </p:val>
                                        </p:tav>
                                        <p:tav tm="100000">
                                          <p:val>
                                            <p:strVal val="#ppt_y"/>
                                          </p:val>
                                        </p:tav>
                                      </p:tavLst>
                                    </p:anim>
                                    <p:animEffect transition="in" filter="wipe(up)">
                                      <p:cBhvr>
                                        <p:cTn id="27" dur="500"/>
                                        <p:tgtEl>
                                          <p:spTgt spid="7"/>
                                        </p:tgtEl>
                                      </p:cBhvr>
                                    </p:animEffect>
                                  </p:childTnLst>
                                </p:cTn>
                              </p:par>
                              <p:par>
                                <p:cTn id="28" presetID="12" presetClass="entr" presetSubtype="4"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p:tgtEl>
                                          <p:spTgt spid="21"/>
                                        </p:tgtEl>
                                        <p:attrNameLst>
                                          <p:attrName>ppt_y</p:attrName>
                                        </p:attrNameLst>
                                      </p:cBhvr>
                                      <p:tavLst>
                                        <p:tav tm="0">
                                          <p:val>
                                            <p:strVal val="#ppt_y+#ppt_h*1.125000"/>
                                          </p:val>
                                        </p:tav>
                                        <p:tav tm="100000">
                                          <p:val>
                                            <p:strVal val="#ppt_y"/>
                                          </p:val>
                                        </p:tav>
                                      </p:tavLst>
                                    </p:anim>
                                    <p:animEffect transition="in" filter="wipe(up)">
                                      <p:cBhvr>
                                        <p:cTn id="31" dur="500"/>
                                        <p:tgtEl>
                                          <p:spTgt spid="21"/>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p:tgtEl>
                                          <p:spTgt spid="13"/>
                                        </p:tgtEl>
                                        <p:attrNameLst>
                                          <p:attrName>ppt_y</p:attrName>
                                        </p:attrNameLst>
                                      </p:cBhvr>
                                      <p:tavLst>
                                        <p:tav tm="0">
                                          <p:val>
                                            <p:strVal val="#ppt_y+#ppt_h*1.125000"/>
                                          </p:val>
                                        </p:tav>
                                        <p:tav tm="100000">
                                          <p:val>
                                            <p:strVal val="#ppt_y"/>
                                          </p:val>
                                        </p:tav>
                                      </p:tavLst>
                                    </p:anim>
                                    <p:animEffect transition="in" filter="wipe(up)">
                                      <p:cBhvr>
                                        <p:cTn id="35" dur="500"/>
                                        <p:tgtEl>
                                          <p:spTgt spid="13"/>
                                        </p:tgtEl>
                                      </p:cBhvr>
                                    </p:animEffect>
                                  </p:childTnLst>
                                </p:cTn>
                              </p:par>
                              <p:par>
                                <p:cTn id="36" presetID="12" presetClass="entr" presetSubtype="4"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additive="base">
                                        <p:cTn id="38" dur="500"/>
                                        <p:tgtEl>
                                          <p:spTgt spid="27"/>
                                        </p:tgtEl>
                                        <p:attrNameLst>
                                          <p:attrName>ppt_y</p:attrName>
                                        </p:attrNameLst>
                                      </p:cBhvr>
                                      <p:tavLst>
                                        <p:tav tm="0">
                                          <p:val>
                                            <p:strVal val="#ppt_y+#ppt_h*1.125000"/>
                                          </p:val>
                                        </p:tav>
                                        <p:tav tm="100000">
                                          <p:val>
                                            <p:strVal val="#ppt_y"/>
                                          </p:val>
                                        </p:tav>
                                      </p:tavLst>
                                    </p:anim>
                                    <p:animEffect transition="in" filter="wipe(up)">
                                      <p:cBhvr>
                                        <p:cTn id="39" dur="500"/>
                                        <p:tgtEl>
                                          <p:spTgt spid="27"/>
                                        </p:tgtEl>
                                      </p:cBhvr>
                                    </p:animEffect>
                                  </p:childTnLst>
                                </p:cTn>
                              </p:par>
                              <p:par>
                                <p:cTn id="40" presetID="12" presetClass="entr" presetSubtype="4"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p:tgtEl>
                                          <p:spTgt spid="16"/>
                                        </p:tgtEl>
                                        <p:attrNameLst>
                                          <p:attrName>ppt_y</p:attrName>
                                        </p:attrNameLst>
                                      </p:cBhvr>
                                      <p:tavLst>
                                        <p:tav tm="0">
                                          <p:val>
                                            <p:strVal val="#ppt_y+#ppt_h*1.125000"/>
                                          </p:val>
                                        </p:tav>
                                        <p:tav tm="100000">
                                          <p:val>
                                            <p:strVal val="#ppt_y"/>
                                          </p:val>
                                        </p:tav>
                                      </p:tavLst>
                                    </p:anim>
                                    <p:animEffect transition="in" filter="wipe(up)">
                                      <p:cBhvr>
                                        <p:cTn id="43" dur="500"/>
                                        <p:tgtEl>
                                          <p:spTgt spid="16"/>
                                        </p:tgtEl>
                                      </p:cBhvr>
                                    </p:animEffect>
                                  </p:childTnLst>
                                </p:cTn>
                              </p:par>
                              <p:par>
                                <p:cTn id="44" presetID="12" presetClass="entr" presetSubtype="4"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additive="base">
                                        <p:cTn id="46" dur="500"/>
                                        <p:tgtEl>
                                          <p:spTgt spid="30"/>
                                        </p:tgtEl>
                                        <p:attrNameLst>
                                          <p:attrName>ppt_y</p:attrName>
                                        </p:attrNameLst>
                                      </p:cBhvr>
                                      <p:tavLst>
                                        <p:tav tm="0">
                                          <p:val>
                                            <p:strVal val="#ppt_y+#ppt_h*1.125000"/>
                                          </p:val>
                                        </p:tav>
                                        <p:tav tm="100000">
                                          <p:val>
                                            <p:strVal val="#ppt_y"/>
                                          </p:val>
                                        </p:tav>
                                      </p:tavLst>
                                    </p:anim>
                                    <p:animEffect transition="in" filter="wipe(up)">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30" grpId="0"/>
      <p:bldP spid="40" grpId="0" animBg="1"/>
      <p:bldP spid="27" grpId="0"/>
      <p:bldP spid="39" grpId="0" animBg="1"/>
      <p:bldP spid="21" grpId="0"/>
      <p:bldP spid="38" grpId="0" animBg="1"/>
      <p:bldP spid="16" grpId="0"/>
      <p:bldP spid="37" grpId="0" animBg="1"/>
      <p:bldP spid="13" grpId="0"/>
      <p:bldP spid="36" grpId="0" animBg="1"/>
      <p:bldP spid="7" grpId="0"/>
    </p:bldLst>
  </p:timing>
  <p:extLst>
    <p:ext uri="{DCECCB84-F9BA-43D5-87BE-67443E8EF086}">
      <p15:sldGuideLst xmlns:p15="http://schemas.microsoft.com/office/powerpoint/2012/main">
        <p15:guide id="1" orient="horz" pos="2376" userDrawn="1">
          <p15:clr>
            <a:srgbClr val="FBAE40"/>
          </p15:clr>
        </p15:guide>
        <p15:guide id="2" orient="horz" pos="252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eature w/Image, 3 Blocks">
    <p:spTree>
      <p:nvGrpSpPr>
        <p:cNvPr id="1" name=""/>
        <p:cNvGrpSpPr/>
        <p:nvPr/>
      </p:nvGrpSpPr>
      <p:grpSpPr>
        <a:xfrm>
          <a:off x="0" y="0"/>
          <a:ext cx="0" cy="0"/>
          <a:chOff x="0" y="0"/>
          <a:chExt cx="0" cy="0"/>
        </a:xfrm>
      </p:grpSpPr>
      <p:sp>
        <p:nvSpPr>
          <p:cNvPr id="3" name="Slide Number"/>
          <p:cNvSpPr>
            <a:spLocks noGrp="1"/>
          </p:cNvSpPr>
          <p:nvPr>
            <p:ph type="sldNum" sz="quarter" idx="96"/>
          </p:nvPr>
        </p:nvSpPr>
        <p:spPr/>
        <p:txBody>
          <a:bodyPr/>
          <a:lstStyle/>
          <a:p>
            <a:fld id="{993E5C3D-A167-DF43-B02B-F492F89E54CA}" type="slidenum">
              <a:rPr lang="en-US" smtClean="0"/>
              <a:t>‹#›</a:t>
            </a:fld>
            <a:endParaRPr lang="en-US" dirty="0"/>
          </a:p>
        </p:txBody>
      </p:sp>
      <p:sp>
        <p:nvSpPr>
          <p:cNvPr id="10" name="Footer"/>
          <p:cNvSpPr>
            <a:spLocks noGrp="1"/>
          </p:cNvSpPr>
          <p:nvPr>
            <p:ph type="ftr" sz="quarter" idx="112"/>
          </p:nvPr>
        </p:nvSpPr>
        <p:spPr/>
        <p:txBody>
          <a:bodyPr/>
          <a:lstStyle/>
          <a:p>
            <a:r>
              <a:rPr lang="en-US" dirty="0"/>
              <a:t>ALL COB FA21 </a:t>
            </a:r>
          </a:p>
        </p:txBody>
      </p:sp>
      <p:sp>
        <p:nvSpPr>
          <p:cNvPr id="29" name="Caption 3"/>
          <p:cNvSpPr>
            <a:spLocks noGrp="1"/>
          </p:cNvSpPr>
          <p:nvPr>
            <p:ph type="body" idx="129" hasCustomPrompt="1"/>
          </p:nvPr>
        </p:nvSpPr>
        <p:spPr>
          <a:xfrm>
            <a:off x="6057900" y="4152498"/>
            <a:ext cx="2514600" cy="1562504"/>
          </a:xfrm>
          <a:prstGeom prst="rect">
            <a:avLst/>
          </a:prstGeom>
        </p:spPr>
        <p:txBody>
          <a:bodyPr lIns="0" tIns="0" rIns="0" bIns="0" anchor="t">
            <a:normAutofit/>
          </a:bodyPr>
          <a:lstStyle>
            <a:lvl1pPr marL="0" indent="0" algn="ctr">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14" name="Heading 3"/>
          <p:cNvSpPr>
            <a:spLocks noGrp="1"/>
          </p:cNvSpPr>
          <p:nvPr>
            <p:ph type="body" sz="quarter" idx="116" hasCustomPrompt="1"/>
          </p:nvPr>
        </p:nvSpPr>
        <p:spPr>
          <a:xfrm>
            <a:off x="6057900" y="3602737"/>
            <a:ext cx="2514600" cy="430887"/>
          </a:xfrm>
          <a:prstGeom prst="rect">
            <a:avLst/>
          </a:prstGeom>
        </p:spPr>
        <p:txBody>
          <a:bodyPr lIns="0" tIns="0" rIns="0" bIns="0">
            <a:spAutoFit/>
          </a:bodyPr>
          <a:lstStyle>
            <a:lvl1pPr marL="0" indent="0" algn="ctr">
              <a:lnSpc>
                <a:spcPct val="100000"/>
              </a:lnSpc>
              <a:buNone/>
              <a:defRPr sz="2800" b="1" cap="all">
                <a:solidFill>
                  <a:schemeClr val="tx2"/>
                </a:solidFill>
              </a:defRPr>
            </a:lvl1pPr>
          </a:lstStyle>
          <a:p>
            <a:pPr lvl="0"/>
            <a:r>
              <a:rPr lang="en-US"/>
              <a:t>Heading</a:t>
            </a:r>
          </a:p>
        </p:txBody>
      </p:sp>
      <p:sp>
        <p:nvSpPr>
          <p:cNvPr id="35" name="Divider 3"/>
          <p:cNvSpPr/>
          <p:nvPr userDrawn="1"/>
        </p:nvSpPr>
        <p:spPr>
          <a:xfrm>
            <a:off x="6057900" y="3429000"/>
            <a:ext cx="2514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Image 3"/>
          <p:cNvSpPr>
            <a:spLocks noGrp="1"/>
          </p:cNvSpPr>
          <p:nvPr>
            <p:ph type="pic" sz="quarter" idx="117" hasCustomPrompt="1"/>
          </p:nvPr>
        </p:nvSpPr>
        <p:spPr>
          <a:xfrm>
            <a:off x="6853398" y="2514600"/>
            <a:ext cx="914400" cy="914400"/>
          </a:xfrm>
          <a:prstGeom prst="rect">
            <a:avLst/>
          </a:prstGeom>
          <a:noFill/>
        </p:spPr>
        <p:txBody>
          <a:bodyPr anchor="ctr">
            <a:normAutofit/>
          </a:bodyPr>
          <a:lstStyle>
            <a:lvl1pPr marL="0" indent="0" algn="ctr">
              <a:lnSpc>
                <a:spcPct val="100000"/>
              </a:lnSpc>
              <a:buNone/>
              <a:defRPr sz="900"/>
            </a:lvl1pPr>
          </a:lstStyle>
          <a:p>
            <a:r>
              <a:rPr lang="en-US" dirty="0"/>
              <a:t>Image</a:t>
            </a:r>
          </a:p>
        </p:txBody>
      </p:sp>
      <p:sp>
        <p:nvSpPr>
          <p:cNvPr id="28" name="Caption 2"/>
          <p:cNvSpPr>
            <a:spLocks noGrp="1"/>
          </p:cNvSpPr>
          <p:nvPr>
            <p:ph type="body" idx="128" hasCustomPrompt="1"/>
          </p:nvPr>
        </p:nvSpPr>
        <p:spPr>
          <a:xfrm>
            <a:off x="3314700" y="4152498"/>
            <a:ext cx="2514600" cy="1562504"/>
          </a:xfrm>
          <a:prstGeom prst="rect">
            <a:avLst/>
          </a:prstGeom>
        </p:spPr>
        <p:txBody>
          <a:bodyPr lIns="0" tIns="0" rIns="0" bIns="0" anchor="t">
            <a:normAutofit/>
          </a:bodyPr>
          <a:lstStyle>
            <a:lvl1pPr marL="0" indent="0" algn="ctr">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11" name="Heading 2"/>
          <p:cNvSpPr>
            <a:spLocks noGrp="1"/>
          </p:cNvSpPr>
          <p:nvPr>
            <p:ph type="body" sz="quarter" idx="113" hasCustomPrompt="1"/>
          </p:nvPr>
        </p:nvSpPr>
        <p:spPr>
          <a:xfrm>
            <a:off x="3314700" y="3602737"/>
            <a:ext cx="2514600" cy="430887"/>
          </a:xfrm>
          <a:prstGeom prst="rect">
            <a:avLst/>
          </a:prstGeom>
        </p:spPr>
        <p:txBody>
          <a:bodyPr lIns="0" tIns="0" rIns="0" bIns="0">
            <a:spAutoFit/>
          </a:bodyPr>
          <a:lstStyle>
            <a:lvl1pPr marL="0" indent="0" algn="ctr">
              <a:lnSpc>
                <a:spcPct val="100000"/>
              </a:lnSpc>
              <a:buNone/>
              <a:defRPr sz="2800" b="1" cap="all">
                <a:solidFill>
                  <a:schemeClr val="tx2"/>
                </a:solidFill>
              </a:defRPr>
            </a:lvl1pPr>
          </a:lstStyle>
          <a:p>
            <a:pPr lvl="0"/>
            <a:r>
              <a:rPr lang="en-US"/>
              <a:t>Heading</a:t>
            </a:r>
          </a:p>
        </p:txBody>
      </p:sp>
      <p:sp>
        <p:nvSpPr>
          <p:cNvPr id="34" name="Divider 2"/>
          <p:cNvSpPr/>
          <p:nvPr userDrawn="1"/>
        </p:nvSpPr>
        <p:spPr>
          <a:xfrm>
            <a:off x="3314700" y="3429000"/>
            <a:ext cx="2514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Image 2"/>
          <p:cNvSpPr>
            <a:spLocks noGrp="1"/>
          </p:cNvSpPr>
          <p:nvPr>
            <p:ph type="pic" sz="quarter" idx="114" hasCustomPrompt="1"/>
          </p:nvPr>
        </p:nvSpPr>
        <p:spPr>
          <a:xfrm>
            <a:off x="4112499" y="2514600"/>
            <a:ext cx="914400" cy="914400"/>
          </a:xfrm>
          <a:prstGeom prst="rect">
            <a:avLst/>
          </a:prstGeom>
          <a:noFill/>
        </p:spPr>
        <p:txBody>
          <a:bodyPr anchor="ctr">
            <a:normAutofit/>
          </a:bodyPr>
          <a:lstStyle>
            <a:lvl1pPr marL="0" indent="0" algn="ctr">
              <a:lnSpc>
                <a:spcPct val="100000"/>
              </a:lnSpc>
              <a:buNone/>
              <a:defRPr sz="900"/>
            </a:lvl1pPr>
          </a:lstStyle>
          <a:p>
            <a:r>
              <a:rPr lang="en-US" dirty="0"/>
              <a:t>Image</a:t>
            </a:r>
          </a:p>
        </p:txBody>
      </p:sp>
      <p:sp>
        <p:nvSpPr>
          <p:cNvPr id="27" name="Caption 1"/>
          <p:cNvSpPr>
            <a:spLocks noGrp="1"/>
          </p:cNvSpPr>
          <p:nvPr>
            <p:ph type="body" idx="44" hasCustomPrompt="1"/>
          </p:nvPr>
        </p:nvSpPr>
        <p:spPr>
          <a:xfrm>
            <a:off x="571500" y="4152498"/>
            <a:ext cx="2514600" cy="1562504"/>
          </a:xfrm>
          <a:prstGeom prst="rect">
            <a:avLst/>
          </a:prstGeom>
        </p:spPr>
        <p:txBody>
          <a:bodyPr lIns="0" tIns="0" rIns="0" bIns="0" anchor="t">
            <a:normAutofit/>
          </a:bodyPr>
          <a:lstStyle>
            <a:lvl1pPr marL="0" indent="0" algn="ctr">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5" name="Heading 1"/>
          <p:cNvSpPr>
            <a:spLocks noGrp="1"/>
          </p:cNvSpPr>
          <p:nvPr>
            <p:ph type="body" sz="quarter" idx="33" hasCustomPrompt="1"/>
          </p:nvPr>
        </p:nvSpPr>
        <p:spPr>
          <a:xfrm>
            <a:off x="571499" y="3602737"/>
            <a:ext cx="2514600" cy="430887"/>
          </a:xfrm>
          <a:prstGeom prst="rect">
            <a:avLst/>
          </a:prstGeom>
        </p:spPr>
        <p:txBody>
          <a:bodyPr lIns="0" tIns="0" rIns="0" bIns="0">
            <a:spAutoFit/>
          </a:bodyPr>
          <a:lstStyle>
            <a:lvl1pPr marL="0" indent="0" algn="ctr">
              <a:lnSpc>
                <a:spcPct val="100000"/>
              </a:lnSpc>
              <a:buNone/>
              <a:defRPr sz="2800" b="1" cap="all">
                <a:solidFill>
                  <a:schemeClr val="tx2"/>
                </a:solidFill>
              </a:defRPr>
            </a:lvl1pPr>
          </a:lstStyle>
          <a:p>
            <a:pPr lvl="0"/>
            <a:r>
              <a:rPr lang="en-US"/>
              <a:t>Heading</a:t>
            </a:r>
          </a:p>
        </p:txBody>
      </p:sp>
      <p:sp>
        <p:nvSpPr>
          <p:cNvPr id="33" name="Divider 1"/>
          <p:cNvSpPr/>
          <p:nvPr userDrawn="1"/>
        </p:nvSpPr>
        <p:spPr>
          <a:xfrm>
            <a:off x="571499" y="3429000"/>
            <a:ext cx="25146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5" name="Image 1"/>
          <p:cNvSpPr>
            <a:spLocks noGrp="1"/>
          </p:cNvSpPr>
          <p:nvPr>
            <p:ph type="pic" sz="quarter" idx="28" hasCustomPrompt="1"/>
          </p:nvPr>
        </p:nvSpPr>
        <p:spPr>
          <a:xfrm>
            <a:off x="1371600" y="2514600"/>
            <a:ext cx="914400" cy="914400"/>
          </a:xfrm>
          <a:prstGeom prst="rect">
            <a:avLst/>
          </a:prstGeom>
          <a:noFill/>
        </p:spPr>
        <p:txBody>
          <a:bodyPr anchor="ctr">
            <a:normAutofit/>
          </a:bodyPr>
          <a:lstStyle>
            <a:lvl1pPr marL="0" indent="0" algn="ctr">
              <a:lnSpc>
                <a:spcPct val="100000"/>
              </a:lnSpc>
              <a:buNone/>
              <a:defRPr sz="900"/>
            </a:lvl1pPr>
          </a:lstStyle>
          <a:p>
            <a:r>
              <a:rPr lang="en-US" dirty="0"/>
              <a:t>Image</a:t>
            </a:r>
          </a:p>
        </p:txBody>
      </p:sp>
      <p:sp>
        <p:nvSpPr>
          <p:cNvPr id="18" name="Subtitle"/>
          <p:cNvSpPr>
            <a:spLocks noGrp="1"/>
          </p:cNvSpPr>
          <p:nvPr>
            <p:ph type="body" sz="quarter" idx="14" hasCustomPrompt="1"/>
          </p:nvPr>
        </p:nvSpPr>
        <p:spPr>
          <a:xfrm>
            <a:off x="571499" y="1485901"/>
            <a:ext cx="8001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p:txBody>
          <a:bodyPr/>
          <a:lstStyle/>
          <a:p>
            <a:r>
              <a:rPr lang="en-US"/>
              <a:t>Slide title</a:t>
            </a:r>
          </a:p>
        </p:txBody>
      </p:sp>
    </p:spTree>
    <p:extLst>
      <p:ext uri="{BB962C8B-B14F-4D97-AF65-F5344CB8AC3E}">
        <p14:creationId xmlns:p14="http://schemas.microsoft.com/office/powerpoint/2010/main" val="867721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outVertical)">
                                      <p:cBhvr>
                                        <p:cTn id="10" dur="500"/>
                                        <p:tgtEl>
                                          <p:spTgt spid="34"/>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outVertical)">
                                      <p:cBhvr>
                                        <p:cTn id="13" dur="500"/>
                                        <p:tgtEl>
                                          <p:spTgt spid="35"/>
                                        </p:tgtEl>
                                      </p:cBhvr>
                                    </p:animEffect>
                                  </p:childTnLst>
                                </p:cTn>
                              </p:par>
                            </p:childTnLst>
                          </p:cTn>
                        </p:par>
                        <p:par>
                          <p:cTn id="14" fill="hold">
                            <p:stCondLst>
                              <p:cond delay="500"/>
                            </p:stCondLst>
                            <p:childTnLst>
                              <p:par>
                                <p:cTn id="15" presetID="12" presetClass="entr" presetSubtype="4" fill="hold" grpId="0" nodeType="afterEffect">
                                  <p:stCondLst>
                                    <p:cond delay="0"/>
                                  </p:stCondLst>
                                  <p:childTnLst>
                                    <p:set>
                                      <p:cBhvr>
                                        <p:cTn id="16" dur="1" fill="hold">
                                          <p:stCondLst>
                                            <p:cond delay="0"/>
                                          </p:stCondLst>
                                        </p:cTn>
                                        <p:tgtEl>
                                          <p:spTgt spid="95"/>
                                        </p:tgtEl>
                                        <p:attrNameLst>
                                          <p:attrName>style.visibility</p:attrName>
                                        </p:attrNameLst>
                                      </p:cBhvr>
                                      <p:to>
                                        <p:strVal val="visible"/>
                                      </p:to>
                                    </p:set>
                                    <p:anim calcmode="lin" valueType="num">
                                      <p:cBhvr additive="base">
                                        <p:cTn id="17" dur="500"/>
                                        <p:tgtEl>
                                          <p:spTgt spid="95"/>
                                        </p:tgtEl>
                                        <p:attrNameLst>
                                          <p:attrName>ppt_y</p:attrName>
                                        </p:attrNameLst>
                                      </p:cBhvr>
                                      <p:tavLst>
                                        <p:tav tm="0">
                                          <p:val>
                                            <p:strVal val="#ppt_y+#ppt_h*1.125000"/>
                                          </p:val>
                                        </p:tav>
                                        <p:tav tm="100000">
                                          <p:val>
                                            <p:strVal val="#ppt_y"/>
                                          </p:val>
                                        </p:tav>
                                      </p:tavLst>
                                    </p:anim>
                                    <p:animEffect transition="in" filter="wipe(up)">
                                      <p:cBhvr>
                                        <p:cTn id="18" dur="500"/>
                                        <p:tgtEl>
                                          <p:spTgt spid="95"/>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p:tgtEl>
                                          <p:spTgt spid="12"/>
                                        </p:tgtEl>
                                        <p:attrNameLst>
                                          <p:attrName>ppt_y</p:attrName>
                                        </p:attrNameLst>
                                      </p:cBhvr>
                                      <p:tavLst>
                                        <p:tav tm="0">
                                          <p:val>
                                            <p:strVal val="#ppt_y+#ppt_h*1.125000"/>
                                          </p:val>
                                        </p:tav>
                                        <p:tav tm="100000">
                                          <p:val>
                                            <p:strVal val="#ppt_y"/>
                                          </p:val>
                                        </p:tav>
                                      </p:tavLst>
                                    </p:anim>
                                    <p:animEffect transition="in" filter="wipe(up)">
                                      <p:cBhvr>
                                        <p:cTn id="22" dur="500"/>
                                        <p:tgtEl>
                                          <p:spTgt spid="12"/>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p:tgtEl>
                                          <p:spTgt spid="15"/>
                                        </p:tgtEl>
                                        <p:attrNameLst>
                                          <p:attrName>ppt_y</p:attrName>
                                        </p:attrNameLst>
                                      </p:cBhvr>
                                      <p:tavLst>
                                        <p:tav tm="0">
                                          <p:val>
                                            <p:strVal val="#ppt_y+#ppt_h*1.125000"/>
                                          </p:val>
                                        </p:tav>
                                        <p:tav tm="100000">
                                          <p:val>
                                            <p:strVal val="#ppt_y"/>
                                          </p:val>
                                        </p:tav>
                                      </p:tavLst>
                                    </p:anim>
                                    <p:animEffect transition="in" filter="wipe(up)">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15" grpId="0"/>
      <p:bldP spid="34" grpId="0" animBg="1"/>
      <p:bldP spid="12" grpId="0"/>
      <p:bldP spid="33" grpId="0" animBg="1"/>
      <p:bldP spid="95" grpId="0"/>
    </p:bldLst>
  </p:timing>
  <p:extLst>
    <p:ext uri="{DCECCB84-F9BA-43D5-87BE-67443E8EF086}">
      <p15:sldGuideLst xmlns:p15="http://schemas.microsoft.com/office/powerpoint/2012/main">
        <p15:guide id="1" orient="horz" pos="2160" userDrawn="1">
          <p15:clr>
            <a:srgbClr val="FBAE40"/>
          </p15:clr>
        </p15:guide>
        <p15:guide id="2" orient="horz" pos="1584"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eature w/Image, 4 Blocks">
    <p:spTree>
      <p:nvGrpSpPr>
        <p:cNvPr id="1" name=""/>
        <p:cNvGrpSpPr/>
        <p:nvPr/>
      </p:nvGrpSpPr>
      <p:grpSpPr>
        <a:xfrm>
          <a:off x="0" y="0"/>
          <a:ext cx="0" cy="0"/>
          <a:chOff x="0" y="0"/>
          <a:chExt cx="0" cy="0"/>
        </a:xfrm>
      </p:grpSpPr>
      <p:sp>
        <p:nvSpPr>
          <p:cNvPr id="3" name="Slide Number"/>
          <p:cNvSpPr>
            <a:spLocks noGrp="1"/>
          </p:cNvSpPr>
          <p:nvPr>
            <p:ph type="sldNum" sz="quarter" idx="96"/>
          </p:nvPr>
        </p:nvSpPr>
        <p:spPr/>
        <p:txBody>
          <a:bodyPr/>
          <a:lstStyle/>
          <a:p>
            <a:fld id="{993E5C3D-A167-DF43-B02B-F492F89E54CA}" type="slidenum">
              <a:rPr lang="en-US" smtClean="0"/>
              <a:t>‹#›</a:t>
            </a:fld>
            <a:endParaRPr lang="en-US" dirty="0"/>
          </a:p>
        </p:txBody>
      </p:sp>
      <p:sp>
        <p:nvSpPr>
          <p:cNvPr id="10" name="Footer"/>
          <p:cNvSpPr>
            <a:spLocks noGrp="1"/>
          </p:cNvSpPr>
          <p:nvPr>
            <p:ph type="ftr" sz="quarter" idx="112"/>
          </p:nvPr>
        </p:nvSpPr>
        <p:spPr/>
        <p:txBody>
          <a:bodyPr/>
          <a:lstStyle/>
          <a:p>
            <a:r>
              <a:rPr lang="en-US" dirty="0"/>
              <a:t>ALL COB FA21 </a:t>
            </a:r>
          </a:p>
        </p:txBody>
      </p:sp>
      <p:sp>
        <p:nvSpPr>
          <p:cNvPr id="30" name="Caption 4"/>
          <p:cNvSpPr>
            <a:spLocks noGrp="1"/>
          </p:cNvSpPr>
          <p:nvPr>
            <p:ph type="body" idx="130" hasCustomPrompt="1"/>
          </p:nvPr>
        </p:nvSpPr>
        <p:spPr>
          <a:xfrm>
            <a:off x="6743700" y="4029388"/>
            <a:ext cx="1828800" cy="1685614"/>
          </a:xfrm>
          <a:prstGeom prst="rect">
            <a:avLst/>
          </a:prstGeom>
        </p:spPr>
        <p:txBody>
          <a:bodyPr lIns="0" tIns="0" rIns="0" bIns="0" anchor="t">
            <a:normAutofit/>
          </a:bodyPr>
          <a:lstStyle>
            <a:lvl1pPr marL="0" indent="0" algn="ctr">
              <a:lnSpc>
                <a:spcPct val="100000"/>
              </a:lnSpc>
              <a:buNone/>
              <a:defRPr sz="18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17" name="Heading 4"/>
          <p:cNvSpPr>
            <a:spLocks noGrp="1"/>
          </p:cNvSpPr>
          <p:nvPr>
            <p:ph type="body" sz="quarter" idx="119" hasCustomPrompt="1"/>
          </p:nvPr>
        </p:nvSpPr>
        <p:spPr>
          <a:xfrm>
            <a:off x="6743700" y="3602737"/>
            <a:ext cx="1828800" cy="307777"/>
          </a:xfrm>
          <a:prstGeom prst="rect">
            <a:avLst/>
          </a:prstGeom>
        </p:spPr>
        <p:txBody>
          <a:bodyPr lIns="0" tIns="0" rIns="0" bIns="0">
            <a:spAutoFit/>
          </a:bodyPr>
          <a:lstStyle>
            <a:lvl1pPr marL="0" indent="0" algn="ctr">
              <a:lnSpc>
                <a:spcPct val="100000"/>
              </a:lnSpc>
              <a:buNone/>
              <a:defRPr sz="2000" b="1" cap="all">
                <a:solidFill>
                  <a:schemeClr val="tx2"/>
                </a:solidFill>
              </a:defRPr>
            </a:lvl1pPr>
          </a:lstStyle>
          <a:p>
            <a:pPr lvl="0"/>
            <a:r>
              <a:rPr lang="en-US"/>
              <a:t>Heading</a:t>
            </a:r>
          </a:p>
        </p:txBody>
      </p:sp>
      <p:sp>
        <p:nvSpPr>
          <p:cNvPr id="36" name="Divider 4"/>
          <p:cNvSpPr/>
          <p:nvPr userDrawn="1"/>
        </p:nvSpPr>
        <p:spPr>
          <a:xfrm>
            <a:off x="6743700" y="3429000"/>
            <a:ext cx="18288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Image 4"/>
          <p:cNvSpPr>
            <a:spLocks noGrp="1"/>
          </p:cNvSpPr>
          <p:nvPr>
            <p:ph type="pic" sz="quarter" idx="120" hasCustomPrompt="1"/>
          </p:nvPr>
        </p:nvSpPr>
        <p:spPr>
          <a:xfrm>
            <a:off x="7200900" y="2514600"/>
            <a:ext cx="914400" cy="914400"/>
          </a:xfrm>
          <a:prstGeom prst="rect">
            <a:avLst/>
          </a:prstGeom>
          <a:noFill/>
        </p:spPr>
        <p:txBody>
          <a:bodyPr anchor="ctr">
            <a:normAutofit/>
          </a:bodyPr>
          <a:lstStyle>
            <a:lvl1pPr marL="0" indent="0" algn="ctr">
              <a:lnSpc>
                <a:spcPct val="100000"/>
              </a:lnSpc>
              <a:buNone/>
              <a:defRPr sz="900"/>
            </a:lvl1pPr>
          </a:lstStyle>
          <a:p>
            <a:r>
              <a:rPr lang="en-US" dirty="0"/>
              <a:t>Image</a:t>
            </a:r>
          </a:p>
        </p:txBody>
      </p:sp>
      <p:sp>
        <p:nvSpPr>
          <p:cNvPr id="29" name="Caption 3"/>
          <p:cNvSpPr>
            <a:spLocks noGrp="1"/>
          </p:cNvSpPr>
          <p:nvPr>
            <p:ph type="body" idx="129" hasCustomPrompt="1"/>
          </p:nvPr>
        </p:nvSpPr>
        <p:spPr>
          <a:xfrm>
            <a:off x="4686300" y="4029388"/>
            <a:ext cx="1828800" cy="1685614"/>
          </a:xfrm>
          <a:prstGeom prst="rect">
            <a:avLst/>
          </a:prstGeom>
        </p:spPr>
        <p:txBody>
          <a:bodyPr lIns="0" tIns="0" rIns="0" bIns="0" anchor="t">
            <a:normAutofit/>
          </a:bodyPr>
          <a:lstStyle>
            <a:lvl1pPr marL="0" indent="0" algn="ctr">
              <a:lnSpc>
                <a:spcPct val="100000"/>
              </a:lnSpc>
              <a:buNone/>
              <a:defRPr sz="18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14" name="Heading 3"/>
          <p:cNvSpPr>
            <a:spLocks noGrp="1"/>
          </p:cNvSpPr>
          <p:nvPr>
            <p:ph type="body" sz="quarter" idx="116" hasCustomPrompt="1"/>
          </p:nvPr>
        </p:nvSpPr>
        <p:spPr>
          <a:xfrm>
            <a:off x="4686300" y="3602737"/>
            <a:ext cx="1828800" cy="307777"/>
          </a:xfrm>
          <a:prstGeom prst="rect">
            <a:avLst/>
          </a:prstGeom>
        </p:spPr>
        <p:txBody>
          <a:bodyPr lIns="0" tIns="0" rIns="0" bIns="0">
            <a:spAutoFit/>
          </a:bodyPr>
          <a:lstStyle>
            <a:lvl1pPr marL="0" indent="0" algn="ctr">
              <a:lnSpc>
                <a:spcPct val="100000"/>
              </a:lnSpc>
              <a:buNone/>
              <a:defRPr sz="2000" b="1" cap="all">
                <a:solidFill>
                  <a:schemeClr val="tx2"/>
                </a:solidFill>
              </a:defRPr>
            </a:lvl1pPr>
          </a:lstStyle>
          <a:p>
            <a:pPr lvl="0"/>
            <a:r>
              <a:rPr lang="en-US"/>
              <a:t>Heading</a:t>
            </a:r>
          </a:p>
        </p:txBody>
      </p:sp>
      <p:sp>
        <p:nvSpPr>
          <p:cNvPr id="35" name="Divider 3"/>
          <p:cNvSpPr/>
          <p:nvPr userDrawn="1"/>
        </p:nvSpPr>
        <p:spPr>
          <a:xfrm>
            <a:off x="4686300" y="3429000"/>
            <a:ext cx="18288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Image 3"/>
          <p:cNvSpPr>
            <a:spLocks noGrp="1"/>
          </p:cNvSpPr>
          <p:nvPr>
            <p:ph type="pic" sz="quarter" idx="117" hasCustomPrompt="1"/>
          </p:nvPr>
        </p:nvSpPr>
        <p:spPr>
          <a:xfrm>
            <a:off x="5143500" y="2514600"/>
            <a:ext cx="914400" cy="914400"/>
          </a:xfrm>
          <a:prstGeom prst="rect">
            <a:avLst/>
          </a:prstGeom>
          <a:noFill/>
        </p:spPr>
        <p:txBody>
          <a:bodyPr anchor="ctr">
            <a:normAutofit/>
          </a:bodyPr>
          <a:lstStyle>
            <a:lvl1pPr marL="0" indent="0" algn="ctr">
              <a:lnSpc>
                <a:spcPct val="100000"/>
              </a:lnSpc>
              <a:buNone/>
              <a:defRPr sz="900"/>
            </a:lvl1pPr>
          </a:lstStyle>
          <a:p>
            <a:r>
              <a:rPr lang="en-US" dirty="0"/>
              <a:t>Image</a:t>
            </a:r>
          </a:p>
        </p:txBody>
      </p:sp>
      <p:sp>
        <p:nvSpPr>
          <p:cNvPr id="28" name="Caption 2"/>
          <p:cNvSpPr>
            <a:spLocks noGrp="1"/>
          </p:cNvSpPr>
          <p:nvPr>
            <p:ph type="body" idx="128" hasCustomPrompt="1"/>
          </p:nvPr>
        </p:nvSpPr>
        <p:spPr>
          <a:xfrm>
            <a:off x="2628900" y="4029388"/>
            <a:ext cx="1828800" cy="1685614"/>
          </a:xfrm>
          <a:prstGeom prst="rect">
            <a:avLst/>
          </a:prstGeom>
        </p:spPr>
        <p:txBody>
          <a:bodyPr lIns="0" tIns="0" rIns="0" bIns="0" anchor="t">
            <a:normAutofit/>
          </a:bodyPr>
          <a:lstStyle>
            <a:lvl1pPr marL="0" indent="0" algn="ctr">
              <a:lnSpc>
                <a:spcPct val="100000"/>
              </a:lnSpc>
              <a:buNone/>
              <a:defRPr sz="18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11" name="Heading 2"/>
          <p:cNvSpPr>
            <a:spLocks noGrp="1"/>
          </p:cNvSpPr>
          <p:nvPr>
            <p:ph type="body" sz="quarter" idx="113" hasCustomPrompt="1"/>
          </p:nvPr>
        </p:nvSpPr>
        <p:spPr>
          <a:xfrm>
            <a:off x="2628900" y="3602737"/>
            <a:ext cx="1828800" cy="307777"/>
          </a:xfrm>
          <a:prstGeom prst="rect">
            <a:avLst/>
          </a:prstGeom>
        </p:spPr>
        <p:txBody>
          <a:bodyPr lIns="0" tIns="0" rIns="0" bIns="0">
            <a:spAutoFit/>
          </a:bodyPr>
          <a:lstStyle>
            <a:lvl1pPr marL="0" indent="0" algn="ctr">
              <a:lnSpc>
                <a:spcPct val="100000"/>
              </a:lnSpc>
              <a:buNone/>
              <a:defRPr sz="2000" b="1" cap="all">
                <a:solidFill>
                  <a:schemeClr val="tx2"/>
                </a:solidFill>
              </a:defRPr>
            </a:lvl1pPr>
          </a:lstStyle>
          <a:p>
            <a:pPr lvl="0"/>
            <a:r>
              <a:rPr lang="en-US"/>
              <a:t>Heading</a:t>
            </a:r>
          </a:p>
        </p:txBody>
      </p:sp>
      <p:sp>
        <p:nvSpPr>
          <p:cNvPr id="34" name="Divider 2"/>
          <p:cNvSpPr/>
          <p:nvPr userDrawn="1"/>
        </p:nvSpPr>
        <p:spPr>
          <a:xfrm>
            <a:off x="2628900" y="3429000"/>
            <a:ext cx="18288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Image 2"/>
          <p:cNvSpPr>
            <a:spLocks noGrp="1"/>
          </p:cNvSpPr>
          <p:nvPr>
            <p:ph type="pic" sz="quarter" idx="114" hasCustomPrompt="1"/>
          </p:nvPr>
        </p:nvSpPr>
        <p:spPr>
          <a:xfrm>
            <a:off x="3086100" y="2514600"/>
            <a:ext cx="914400" cy="914400"/>
          </a:xfrm>
          <a:prstGeom prst="rect">
            <a:avLst/>
          </a:prstGeom>
          <a:noFill/>
        </p:spPr>
        <p:txBody>
          <a:bodyPr anchor="ctr">
            <a:normAutofit/>
          </a:bodyPr>
          <a:lstStyle>
            <a:lvl1pPr marL="0" indent="0" algn="ctr">
              <a:lnSpc>
                <a:spcPct val="100000"/>
              </a:lnSpc>
              <a:buNone/>
              <a:defRPr sz="900"/>
            </a:lvl1pPr>
          </a:lstStyle>
          <a:p>
            <a:r>
              <a:rPr lang="en-US" dirty="0"/>
              <a:t>Image</a:t>
            </a:r>
          </a:p>
        </p:txBody>
      </p:sp>
      <p:sp>
        <p:nvSpPr>
          <p:cNvPr id="27" name="Caption 1"/>
          <p:cNvSpPr>
            <a:spLocks noGrp="1"/>
          </p:cNvSpPr>
          <p:nvPr>
            <p:ph type="body" idx="44" hasCustomPrompt="1"/>
          </p:nvPr>
        </p:nvSpPr>
        <p:spPr>
          <a:xfrm>
            <a:off x="571500" y="4029388"/>
            <a:ext cx="1828799" cy="1685614"/>
          </a:xfrm>
          <a:prstGeom prst="rect">
            <a:avLst/>
          </a:prstGeom>
        </p:spPr>
        <p:txBody>
          <a:bodyPr lIns="0" tIns="0" rIns="0" bIns="0" anchor="t">
            <a:normAutofit/>
          </a:bodyPr>
          <a:lstStyle>
            <a:lvl1pPr marL="0" indent="0" algn="ctr">
              <a:lnSpc>
                <a:spcPct val="100000"/>
              </a:lnSpc>
              <a:buNone/>
              <a:defRPr sz="18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5" name="Heading 1"/>
          <p:cNvSpPr>
            <a:spLocks noGrp="1"/>
          </p:cNvSpPr>
          <p:nvPr>
            <p:ph type="body" sz="quarter" idx="33" hasCustomPrompt="1"/>
          </p:nvPr>
        </p:nvSpPr>
        <p:spPr>
          <a:xfrm>
            <a:off x="571499" y="3602737"/>
            <a:ext cx="1828799" cy="307777"/>
          </a:xfrm>
          <a:prstGeom prst="rect">
            <a:avLst/>
          </a:prstGeom>
        </p:spPr>
        <p:txBody>
          <a:bodyPr lIns="0" tIns="0" rIns="0" bIns="0">
            <a:spAutoFit/>
          </a:bodyPr>
          <a:lstStyle>
            <a:lvl1pPr marL="0" indent="0" algn="ctr">
              <a:lnSpc>
                <a:spcPct val="100000"/>
              </a:lnSpc>
              <a:buNone/>
              <a:defRPr sz="2000" b="1" cap="all">
                <a:solidFill>
                  <a:schemeClr val="tx2"/>
                </a:solidFill>
              </a:defRPr>
            </a:lvl1pPr>
          </a:lstStyle>
          <a:p>
            <a:pPr lvl="0"/>
            <a:r>
              <a:rPr lang="en-US"/>
              <a:t>Heading</a:t>
            </a:r>
          </a:p>
        </p:txBody>
      </p:sp>
      <p:sp>
        <p:nvSpPr>
          <p:cNvPr id="33" name="Divider 1"/>
          <p:cNvSpPr/>
          <p:nvPr userDrawn="1"/>
        </p:nvSpPr>
        <p:spPr>
          <a:xfrm>
            <a:off x="571499" y="3429000"/>
            <a:ext cx="1828799"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5" name="Image 1"/>
          <p:cNvSpPr>
            <a:spLocks noGrp="1"/>
          </p:cNvSpPr>
          <p:nvPr>
            <p:ph type="pic" sz="quarter" idx="28" hasCustomPrompt="1"/>
          </p:nvPr>
        </p:nvSpPr>
        <p:spPr>
          <a:xfrm>
            <a:off x="1028700" y="2514600"/>
            <a:ext cx="914400" cy="914400"/>
          </a:xfrm>
          <a:prstGeom prst="rect">
            <a:avLst/>
          </a:prstGeom>
          <a:noFill/>
        </p:spPr>
        <p:txBody>
          <a:bodyPr anchor="ctr">
            <a:normAutofit/>
          </a:bodyPr>
          <a:lstStyle>
            <a:lvl1pPr marL="0" indent="0" algn="ctr">
              <a:lnSpc>
                <a:spcPct val="100000"/>
              </a:lnSpc>
              <a:buNone/>
              <a:defRPr sz="900"/>
            </a:lvl1pPr>
          </a:lstStyle>
          <a:p>
            <a:r>
              <a:rPr lang="en-US" dirty="0"/>
              <a:t>Image</a:t>
            </a:r>
          </a:p>
        </p:txBody>
      </p:sp>
      <p:sp>
        <p:nvSpPr>
          <p:cNvPr id="22" name="Subtitle"/>
          <p:cNvSpPr>
            <a:spLocks noGrp="1"/>
          </p:cNvSpPr>
          <p:nvPr>
            <p:ph type="body" sz="quarter" idx="14" hasCustomPrompt="1"/>
          </p:nvPr>
        </p:nvSpPr>
        <p:spPr>
          <a:xfrm>
            <a:off x="571499" y="1485901"/>
            <a:ext cx="8001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p:txBody>
          <a:bodyPr/>
          <a:lstStyle/>
          <a:p>
            <a:r>
              <a:rPr lang="en-US"/>
              <a:t>Slide title</a:t>
            </a:r>
          </a:p>
        </p:txBody>
      </p:sp>
    </p:spTree>
    <p:extLst>
      <p:ext uri="{BB962C8B-B14F-4D97-AF65-F5344CB8AC3E}">
        <p14:creationId xmlns:p14="http://schemas.microsoft.com/office/powerpoint/2010/main" val="8138710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outVertical)">
                                      <p:cBhvr>
                                        <p:cTn id="10" dur="500"/>
                                        <p:tgtEl>
                                          <p:spTgt spid="34"/>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outVertical)">
                                      <p:cBhvr>
                                        <p:cTn id="13" dur="500"/>
                                        <p:tgtEl>
                                          <p:spTgt spid="35"/>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barn(outVertical)">
                                      <p:cBhvr>
                                        <p:cTn id="16" dur="500"/>
                                        <p:tgtEl>
                                          <p:spTgt spid="36"/>
                                        </p:tgtEl>
                                      </p:cBhvr>
                                    </p:animEffect>
                                  </p:childTnLst>
                                </p:cTn>
                              </p:par>
                            </p:childTnLst>
                          </p:cTn>
                        </p:par>
                        <p:par>
                          <p:cTn id="17" fill="hold">
                            <p:stCondLst>
                              <p:cond delay="500"/>
                            </p:stCondLst>
                            <p:childTnLst>
                              <p:par>
                                <p:cTn id="18" presetID="12" presetClass="entr" presetSubtype="4" fill="hold" grpId="0" nodeType="afterEffect">
                                  <p:stCondLst>
                                    <p:cond delay="0"/>
                                  </p:stCondLst>
                                  <p:childTnLst>
                                    <p:set>
                                      <p:cBhvr>
                                        <p:cTn id="19" dur="1" fill="hold">
                                          <p:stCondLst>
                                            <p:cond delay="0"/>
                                          </p:stCondLst>
                                        </p:cTn>
                                        <p:tgtEl>
                                          <p:spTgt spid="95"/>
                                        </p:tgtEl>
                                        <p:attrNameLst>
                                          <p:attrName>style.visibility</p:attrName>
                                        </p:attrNameLst>
                                      </p:cBhvr>
                                      <p:to>
                                        <p:strVal val="visible"/>
                                      </p:to>
                                    </p:set>
                                    <p:anim calcmode="lin" valueType="num">
                                      <p:cBhvr additive="base">
                                        <p:cTn id="20" dur="500"/>
                                        <p:tgtEl>
                                          <p:spTgt spid="95"/>
                                        </p:tgtEl>
                                        <p:attrNameLst>
                                          <p:attrName>ppt_y</p:attrName>
                                        </p:attrNameLst>
                                      </p:cBhvr>
                                      <p:tavLst>
                                        <p:tav tm="0">
                                          <p:val>
                                            <p:strVal val="#ppt_y+#ppt_h*1.125000"/>
                                          </p:val>
                                        </p:tav>
                                        <p:tav tm="100000">
                                          <p:val>
                                            <p:strVal val="#ppt_y"/>
                                          </p:val>
                                        </p:tav>
                                      </p:tavLst>
                                    </p:anim>
                                    <p:animEffect transition="in" filter="wipe(up)">
                                      <p:cBhvr>
                                        <p:cTn id="21" dur="500"/>
                                        <p:tgtEl>
                                          <p:spTgt spid="95"/>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p:tgtEl>
                                          <p:spTgt spid="12"/>
                                        </p:tgtEl>
                                        <p:attrNameLst>
                                          <p:attrName>ppt_y</p:attrName>
                                        </p:attrNameLst>
                                      </p:cBhvr>
                                      <p:tavLst>
                                        <p:tav tm="0">
                                          <p:val>
                                            <p:strVal val="#ppt_y+#ppt_h*1.125000"/>
                                          </p:val>
                                        </p:tav>
                                        <p:tav tm="100000">
                                          <p:val>
                                            <p:strVal val="#ppt_y"/>
                                          </p:val>
                                        </p:tav>
                                      </p:tavLst>
                                    </p:anim>
                                    <p:animEffect transition="in" filter="wipe(up)">
                                      <p:cBhvr>
                                        <p:cTn id="25" dur="500"/>
                                        <p:tgtEl>
                                          <p:spTgt spid="12"/>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p:tgtEl>
                                          <p:spTgt spid="15"/>
                                        </p:tgtEl>
                                        <p:attrNameLst>
                                          <p:attrName>ppt_y</p:attrName>
                                        </p:attrNameLst>
                                      </p:cBhvr>
                                      <p:tavLst>
                                        <p:tav tm="0">
                                          <p:val>
                                            <p:strVal val="#ppt_y+#ppt_h*1.125000"/>
                                          </p:val>
                                        </p:tav>
                                        <p:tav tm="100000">
                                          <p:val>
                                            <p:strVal val="#ppt_y"/>
                                          </p:val>
                                        </p:tav>
                                      </p:tavLst>
                                    </p:anim>
                                    <p:animEffect transition="in" filter="wipe(up)">
                                      <p:cBhvr>
                                        <p:cTn id="29" dur="500"/>
                                        <p:tgtEl>
                                          <p:spTgt spid="15"/>
                                        </p:tgtEl>
                                      </p:cBhvr>
                                    </p:animEffect>
                                  </p:childTnLst>
                                </p:cTn>
                              </p:par>
                              <p:par>
                                <p:cTn id="30" presetID="12" presetClass="entr" presetSubtype="4"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p:tgtEl>
                                          <p:spTgt spid="18"/>
                                        </p:tgtEl>
                                        <p:attrNameLst>
                                          <p:attrName>ppt_y</p:attrName>
                                        </p:attrNameLst>
                                      </p:cBhvr>
                                      <p:tavLst>
                                        <p:tav tm="0">
                                          <p:val>
                                            <p:strVal val="#ppt_y+#ppt_h*1.125000"/>
                                          </p:val>
                                        </p:tav>
                                        <p:tav tm="100000">
                                          <p:val>
                                            <p:strVal val="#ppt_y"/>
                                          </p:val>
                                        </p:tav>
                                      </p:tavLst>
                                    </p:anim>
                                    <p:animEffect transition="in" filter="wipe(up)">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8" grpId="0"/>
      <p:bldP spid="35" grpId="0" animBg="1"/>
      <p:bldP spid="15" grpId="0"/>
      <p:bldP spid="34" grpId="0" animBg="1"/>
      <p:bldP spid="12" grpId="0"/>
      <p:bldP spid="33" grpId="0" animBg="1"/>
      <p:bldP spid="95" grpId="0"/>
    </p:bldLst>
  </p:timing>
  <p:extLst>
    <p:ext uri="{DCECCB84-F9BA-43D5-87BE-67443E8EF086}">
      <p15:sldGuideLst xmlns:p15="http://schemas.microsoft.com/office/powerpoint/2012/main">
        <p15:guide id="1" orient="horz" pos="2160">
          <p15:clr>
            <a:srgbClr val="FBAE40"/>
          </p15:clr>
        </p15:guide>
        <p15:guide id="2" orient="horz" pos="158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rames, 2 Blocks">
    <p:spTree>
      <p:nvGrpSpPr>
        <p:cNvPr id="1" name=""/>
        <p:cNvGrpSpPr/>
        <p:nvPr/>
      </p:nvGrpSpPr>
      <p:grpSpPr>
        <a:xfrm>
          <a:off x="0" y="0"/>
          <a:ext cx="0" cy="0"/>
          <a:chOff x="0" y="0"/>
          <a:chExt cx="0" cy="0"/>
        </a:xfrm>
      </p:grpSpPr>
      <p:sp>
        <p:nvSpPr>
          <p:cNvPr id="3" name="Slide Number"/>
          <p:cNvSpPr>
            <a:spLocks noGrp="1"/>
          </p:cNvSpPr>
          <p:nvPr>
            <p:ph type="sldNum" sz="quarter" idx="96"/>
          </p:nvPr>
        </p:nvSpPr>
        <p:spPr/>
        <p:txBody>
          <a:bodyPr/>
          <a:lstStyle/>
          <a:p>
            <a:fld id="{993E5C3D-A167-DF43-B02B-F492F89E54CA}" type="slidenum">
              <a:rPr lang="en-US" smtClean="0"/>
              <a:t>‹#›</a:t>
            </a:fld>
            <a:endParaRPr lang="en-US" dirty="0"/>
          </a:p>
        </p:txBody>
      </p:sp>
      <p:sp>
        <p:nvSpPr>
          <p:cNvPr id="10" name="Footer"/>
          <p:cNvSpPr>
            <a:spLocks noGrp="1"/>
          </p:cNvSpPr>
          <p:nvPr>
            <p:ph type="ftr" sz="quarter" idx="112"/>
          </p:nvPr>
        </p:nvSpPr>
        <p:spPr/>
        <p:txBody>
          <a:bodyPr/>
          <a:lstStyle/>
          <a:p>
            <a:r>
              <a:rPr lang="en-US" dirty="0"/>
              <a:t>ALL COB FA21 </a:t>
            </a:r>
          </a:p>
        </p:txBody>
      </p:sp>
      <p:pic>
        <p:nvPicPr>
          <p:cNvPr id="38" name="Spirit Burst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55498" y="1143000"/>
            <a:ext cx="2743200" cy="2743200"/>
          </a:xfrm>
          <a:prstGeom prst="rect">
            <a:avLst/>
          </a:prstGeom>
          <a:noFill/>
          <a:ln>
            <a:noFill/>
          </a:ln>
        </p:spPr>
      </p:pic>
      <p:pic>
        <p:nvPicPr>
          <p:cNvPr id="37" name="Spirit Burst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0698" y="1143000"/>
            <a:ext cx="2743200" cy="2743200"/>
          </a:xfrm>
          <a:prstGeom prst="rect">
            <a:avLst/>
          </a:prstGeom>
          <a:noFill/>
          <a:ln>
            <a:noFill/>
          </a:ln>
        </p:spPr>
      </p:pic>
      <p:sp>
        <p:nvSpPr>
          <p:cNvPr id="24" name="Freeform 23"/>
          <p:cNvSpPr/>
          <p:nvPr userDrawn="1"/>
        </p:nvSpPr>
        <p:spPr>
          <a:xfrm>
            <a:off x="4686300" y="2516135"/>
            <a:ext cx="3886200" cy="3198866"/>
          </a:xfrm>
          <a:custGeom>
            <a:avLst/>
            <a:gdLst>
              <a:gd name="connsiteX0" fmla="*/ 0 w 3886200"/>
              <a:gd name="connsiteY0" fmla="*/ 0 h 3198866"/>
              <a:gd name="connsiteX1" fmla="*/ 3886200 w 3886200"/>
              <a:gd name="connsiteY1" fmla="*/ 0 h 3198866"/>
              <a:gd name="connsiteX2" fmla="*/ 3886200 w 3886200"/>
              <a:gd name="connsiteY2" fmla="*/ 2741666 h 3198866"/>
              <a:gd name="connsiteX3" fmla="*/ 3429000 w 3886200"/>
              <a:gd name="connsiteY3" fmla="*/ 3198866 h 3198866"/>
              <a:gd name="connsiteX4" fmla="*/ 0 w 3886200"/>
              <a:gd name="connsiteY4" fmla="*/ 3198866 h 3198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3198866">
                <a:moveTo>
                  <a:pt x="0" y="0"/>
                </a:moveTo>
                <a:lnTo>
                  <a:pt x="3886200" y="0"/>
                </a:lnTo>
                <a:lnTo>
                  <a:pt x="3886200" y="2741666"/>
                </a:lnTo>
                <a:lnTo>
                  <a:pt x="3429000" y="3198866"/>
                </a:lnTo>
                <a:lnTo>
                  <a:pt x="0" y="3198866"/>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45" name="Caption 2"/>
          <p:cNvSpPr>
            <a:spLocks noGrp="1"/>
          </p:cNvSpPr>
          <p:nvPr>
            <p:ph type="body" idx="115" hasCustomPrompt="1"/>
          </p:nvPr>
        </p:nvSpPr>
        <p:spPr>
          <a:xfrm>
            <a:off x="4800600" y="3768568"/>
            <a:ext cx="3657600" cy="1822160"/>
          </a:xfrm>
          <a:prstGeom prst="rect">
            <a:avLst/>
          </a:prstGeom>
        </p:spPr>
        <p:txBody>
          <a:bodyPr lIns="0" tIns="0" rIns="0" bIns="0" anchor="t">
            <a:normAutofit/>
          </a:bodyPr>
          <a:lstStyle>
            <a:lvl1pPr marL="0" indent="0" algn="ctr">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47" name="Heading 2"/>
          <p:cNvSpPr>
            <a:spLocks noGrp="1"/>
          </p:cNvSpPr>
          <p:nvPr>
            <p:ph type="body" sz="quarter" idx="116" hasCustomPrompt="1"/>
          </p:nvPr>
        </p:nvSpPr>
        <p:spPr>
          <a:xfrm>
            <a:off x="4800600" y="3235702"/>
            <a:ext cx="3657600" cy="430887"/>
          </a:xfrm>
          <a:prstGeom prst="rect">
            <a:avLst/>
          </a:prstGeom>
        </p:spPr>
        <p:txBody>
          <a:bodyPr lIns="0" tIns="0" rIns="0" bIns="0">
            <a:spAutoFit/>
          </a:bodyPr>
          <a:lstStyle>
            <a:lvl1pPr marL="0" indent="0" algn="ctr">
              <a:lnSpc>
                <a:spcPct val="100000"/>
              </a:lnSpc>
              <a:spcBef>
                <a:spcPts val="0"/>
              </a:spcBef>
              <a:buNone/>
              <a:defRPr sz="2800" b="1" cap="all">
                <a:solidFill>
                  <a:schemeClr val="tx2"/>
                </a:solidFill>
              </a:defRPr>
            </a:lvl1pPr>
          </a:lstStyle>
          <a:p>
            <a:pPr lvl="0"/>
            <a:r>
              <a:rPr lang="en-US"/>
              <a:t>Heading</a:t>
            </a:r>
          </a:p>
        </p:txBody>
      </p:sp>
      <p:sp>
        <p:nvSpPr>
          <p:cNvPr id="49" name="Divider 2"/>
          <p:cNvSpPr/>
          <p:nvPr userDrawn="1"/>
        </p:nvSpPr>
        <p:spPr>
          <a:xfrm>
            <a:off x="6398498" y="3078859"/>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2" name="Image 2"/>
          <p:cNvSpPr>
            <a:spLocks noGrp="1"/>
          </p:cNvSpPr>
          <p:nvPr>
            <p:ph type="pic" sz="quarter" idx="113" hasCustomPrompt="1"/>
          </p:nvPr>
        </p:nvSpPr>
        <p:spPr>
          <a:xfrm>
            <a:off x="6172200" y="2054577"/>
            <a:ext cx="914400" cy="914400"/>
          </a:xfrm>
          <a:prstGeom prst="rect">
            <a:avLst/>
          </a:prstGeom>
          <a:noFill/>
        </p:spPr>
        <p:txBody>
          <a:bodyPr anchor="ctr">
            <a:normAutofit/>
          </a:bodyPr>
          <a:lstStyle>
            <a:lvl1pPr marL="0" indent="0" algn="ctr">
              <a:lnSpc>
                <a:spcPct val="100000"/>
              </a:lnSpc>
              <a:buNone/>
              <a:defRPr sz="900"/>
            </a:lvl1pPr>
          </a:lstStyle>
          <a:p>
            <a:r>
              <a:rPr lang="en-US" dirty="0"/>
              <a:t>Image</a:t>
            </a:r>
          </a:p>
        </p:txBody>
      </p:sp>
      <p:sp>
        <p:nvSpPr>
          <p:cNvPr id="23" name="Freeform 22"/>
          <p:cNvSpPr/>
          <p:nvPr userDrawn="1"/>
        </p:nvSpPr>
        <p:spPr>
          <a:xfrm>
            <a:off x="571500" y="2516134"/>
            <a:ext cx="3886200" cy="3198866"/>
          </a:xfrm>
          <a:custGeom>
            <a:avLst/>
            <a:gdLst>
              <a:gd name="connsiteX0" fmla="*/ 0 w 3886200"/>
              <a:gd name="connsiteY0" fmla="*/ 0 h 3198866"/>
              <a:gd name="connsiteX1" fmla="*/ 3886200 w 3886200"/>
              <a:gd name="connsiteY1" fmla="*/ 0 h 3198866"/>
              <a:gd name="connsiteX2" fmla="*/ 3886200 w 3886200"/>
              <a:gd name="connsiteY2" fmla="*/ 2741666 h 3198866"/>
              <a:gd name="connsiteX3" fmla="*/ 3429000 w 3886200"/>
              <a:gd name="connsiteY3" fmla="*/ 3198866 h 3198866"/>
              <a:gd name="connsiteX4" fmla="*/ 0 w 3886200"/>
              <a:gd name="connsiteY4" fmla="*/ 3198866 h 3198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3198866">
                <a:moveTo>
                  <a:pt x="0" y="0"/>
                </a:moveTo>
                <a:lnTo>
                  <a:pt x="3886200" y="0"/>
                </a:lnTo>
                <a:lnTo>
                  <a:pt x="3886200" y="2741666"/>
                </a:lnTo>
                <a:lnTo>
                  <a:pt x="3429000" y="3198866"/>
                </a:lnTo>
                <a:lnTo>
                  <a:pt x="0" y="3198866"/>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34" name="Caption 1"/>
          <p:cNvSpPr>
            <a:spLocks noGrp="1"/>
          </p:cNvSpPr>
          <p:nvPr>
            <p:ph type="body" idx="44" hasCustomPrompt="1"/>
          </p:nvPr>
        </p:nvSpPr>
        <p:spPr>
          <a:xfrm>
            <a:off x="685800" y="3768568"/>
            <a:ext cx="3657600" cy="1822160"/>
          </a:xfrm>
          <a:prstGeom prst="rect">
            <a:avLst/>
          </a:prstGeom>
        </p:spPr>
        <p:txBody>
          <a:bodyPr lIns="0" tIns="0" rIns="0" bIns="0" anchor="t">
            <a:normAutofit/>
          </a:bodyPr>
          <a:lstStyle>
            <a:lvl1pPr marL="0" indent="0" algn="ctr">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35" name="Heading 1"/>
          <p:cNvSpPr>
            <a:spLocks noGrp="1"/>
          </p:cNvSpPr>
          <p:nvPr>
            <p:ph type="body" sz="quarter" idx="33" hasCustomPrompt="1"/>
          </p:nvPr>
        </p:nvSpPr>
        <p:spPr>
          <a:xfrm>
            <a:off x="685800" y="3235702"/>
            <a:ext cx="3657600" cy="430887"/>
          </a:xfrm>
          <a:prstGeom prst="rect">
            <a:avLst/>
          </a:prstGeom>
        </p:spPr>
        <p:txBody>
          <a:bodyPr lIns="0" tIns="0" rIns="0" bIns="0">
            <a:spAutoFit/>
          </a:bodyPr>
          <a:lstStyle>
            <a:lvl1pPr marL="0" indent="0" algn="ctr">
              <a:lnSpc>
                <a:spcPct val="100000"/>
              </a:lnSpc>
              <a:spcBef>
                <a:spcPts val="0"/>
              </a:spcBef>
              <a:buNone/>
              <a:defRPr sz="2800" b="1" cap="all">
                <a:solidFill>
                  <a:schemeClr val="tx2"/>
                </a:solidFill>
              </a:defRPr>
            </a:lvl1pPr>
          </a:lstStyle>
          <a:p>
            <a:pPr lvl="0"/>
            <a:r>
              <a:rPr lang="en-US"/>
              <a:t>Heading</a:t>
            </a:r>
          </a:p>
        </p:txBody>
      </p:sp>
      <p:sp>
        <p:nvSpPr>
          <p:cNvPr id="36" name="Divider 1"/>
          <p:cNvSpPr/>
          <p:nvPr userDrawn="1"/>
        </p:nvSpPr>
        <p:spPr>
          <a:xfrm>
            <a:off x="2283698" y="3082111"/>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2" name="Image 1"/>
          <p:cNvSpPr>
            <a:spLocks noGrp="1"/>
          </p:cNvSpPr>
          <p:nvPr>
            <p:ph type="pic" sz="quarter" idx="28" hasCustomPrompt="1"/>
          </p:nvPr>
        </p:nvSpPr>
        <p:spPr>
          <a:xfrm>
            <a:off x="2057400" y="2054577"/>
            <a:ext cx="914400" cy="914400"/>
          </a:xfrm>
          <a:prstGeom prst="rect">
            <a:avLst/>
          </a:prstGeom>
          <a:noFill/>
        </p:spPr>
        <p:txBody>
          <a:bodyPr anchor="ctr">
            <a:normAutofit/>
          </a:bodyPr>
          <a:lstStyle>
            <a:lvl1pPr marL="0" indent="0" algn="ctr">
              <a:lnSpc>
                <a:spcPct val="100000"/>
              </a:lnSpc>
              <a:buNone/>
              <a:defRPr sz="900"/>
            </a:lvl1pPr>
          </a:lstStyle>
          <a:p>
            <a:r>
              <a:rPr lang="en-US" dirty="0"/>
              <a:t>Image</a:t>
            </a:r>
          </a:p>
        </p:txBody>
      </p:sp>
      <p:sp>
        <p:nvSpPr>
          <p:cNvPr id="20" name="Subtitle"/>
          <p:cNvSpPr>
            <a:spLocks noGrp="1"/>
          </p:cNvSpPr>
          <p:nvPr>
            <p:ph type="body" sz="quarter" idx="14" hasCustomPrompt="1"/>
          </p:nvPr>
        </p:nvSpPr>
        <p:spPr>
          <a:xfrm>
            <a:off x="571499" y="1485901"/>
            <a:ext cx="8001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p:txBody>
          <a:bodyPr/>
          <a:lstStyle>
            <a:lvl1pPr>
              <a:defRPr baseline="0"/>
            </a:lvl1pPr>
          </a:lstStyle>
          <a:p>
            <a:r>
              <a:rPr lang="en-US"/>
              <a:t>Slide title</a:t>
            </a:r>
          </a:p>
        </p:txBody>
      </p:sp>
    </p:spTree>
    <p:extLst>
      <p:ext uri="{BB962C8B-B14F-4D97-AF65-F5344CB8AC3E}">
        <p14:creationId xmlns:p14="http://schemas.microsoft.com/office/powerpoint/2010/main" val="19559418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edge">
                                      <p:cBhvr>
                                        <p:cTn id="10" dur="1000"/>
                                        <p:tgtEl>
                                          <p:spTgt spid="23"/>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barn(outVertical)">
                                      <p:cBhvr>
                                        <p:cTn id="13" dur="500"/>
                                        <p:tgtEl>
                                          <p:spTgt spid="49"/>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edge">
                                      <p:cBhvr>
                                        <p:cTn id="16" dur="1000"/>
                                        <p:tgtEl>
                                          <p:spTgt spid="24"/>
                                        </p:tgtEl>
                                      </p:cBhvr>
                                    </p:animEffect>
                                  </p:childTnLst>
                                </p:cTn>
                              </p:par>
                              <p:par>
                                <p:cTn id="17" presetID="9"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dissolve">
                                      <p:cBhvr>
                                        <p:cTn id="19" dur="500"/>
                                        <p:tgtEl>
                                          <p:spTgt spid="37"/>
                                        </p:tgtEl>
                                      </p:cBhvr>
                                    </p:animEffect>
                                  </p:childTnLst>
                                </p:cTn>
                              </p:par>
                              <p:par>
                                <p:cTn id="20" presetID="9"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dissolve">
                                      <p:cBhvr>
                                        <p:cTn id="22" dur="500"/>
                                        <p:tgtEl>
                                          <p:spTgt spid="38"/>
                                        </p:tgtEl>
                                      </p:cBhvr>
                                    </p:animEffect>
                                  </p:childTnLst>
                                </p:cTn>
                              </p:par>
                            </p:childTnLst>
                          </p:cTn>
                        </p:par>
                        <p:par>
                          <p:cTn id="23" fill="hold">
                            <p:stCondLst>
                              <p:cond delay="1000"/>
                            </p:stCondLst>
                            <p:childTnLst>
                              <p:par>
                                <p:cTn id="24" presetID="12" presetClass="entr" presetSubtype="4" fill="hold" grpId="0" nodeType="after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additive="base">
                                        <p:cTn id="26" dur="500"/>
                                        <p:tgtEl>
                                          <p:spTgt spid="32"/>
                                        </p:tgtEl>
                                        <p:attrNameLst>
                                          <p:attrName>ppt_y</p:attrName>
                                        </p:attrNameLst>
                                      </p:cBhvr>
                                      <p:tavLst>
                                        <p:tav tm="0">
                                          <p:val>
                                            <p:strVal val="#ppt_y+#ppt_h*1.125000"/>
                                          </p:val>
                                        </p:tav>
                                        <p:tav tm="100000">
                                          <p:val>
                                            <p:strVal val="#ppt_y"/>
                                          </p:val>
                                        </p:tav>
                                      </p:tavLst>
                                    </p:anim>
                                    <p:animEffect transition="in" filter="wipe(up)">
                                      <p:cBhvr>
                                        <p:cTn id="27" dur="500"/>
                                        <p:tgtEl>
                                          <p:spTgt spid="32"/>
                                        </p:tgtEl>
                                      </p:cBhvr>
                                    </p:animEffect>
                                  </p:childTnLst>
                                </p:cTn>
                              </p:par>
                              <p:par>
                                <p:cTn id="28" presetID="12" presetClass="entr" presetSubtype="4" fill="hold" grpId="0" nodeType="withEffect">
                                  <p:stCondLst>
                                    <p:cond delay="0"/>
                                  </p:stCondLst>
                                  <p:childTnLst>
                                    <p:set>
                                      <p:cBhvr>
                                        <p:cTn id="29" dur="1" fill="hold">
                                          <p:stCondLst>
                                            <p:cond delay="0"/>
                                          </p:stCondLst>
                                        </p:cTn>
                                        <p:tgtEl>
                                          <p:spTgt spid="42"/>
                                        </p:tgtEl>
                                        <p:attrNameLst>
                                          <p:attrName>style.visibility</p:attrName>
                                        </p:attrNameLst>
                                      </p:cBhvr>
                                      <p:to>
                                        <p:strVal val="visible"/>
                                      </p:to>
                                    </p:set>
                                    <p:anim calcmode="lin" valueType="num">
                                      <p:cBhvr additive="base">
                                        <p:cTn id="30" dur="500"/>
                                        <p:tgtEl>
                                          <p:spTgt spid="42"/>
                                        </p:tgtEl>
                                        <p:attrNameLst>
                                          <p:attrName>ppt_y</p:attrName>
                                        </p:attrNameLst>
                                      </p:cBhvr>
                                      <p:tavLst>
                                        <p:tav tm="0">
                                          <p:val>
                                            <p:strVal val="#ppt_y+#ppt_h*1.125000"/>
                                          </p:val>
                                        </p:tav>
                                        <p:tav tm="100000">
                                          <p:val>
                                            <p:strVal val="#ppt_y"/>
                                          </p:val>
                                        </p:tav>
                                      </p:tavLst>
                                    </p:anim>
                                    <p:animEffect transition="in" filter="wipe(up)">
                                      <p:cBhvr>
                                        <p:cTn id="3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9" grpId="0" animBg="1"/>
      <p:bldP spid="42" grpId="0"/>
      <p:bldP spid="23" grpId="0" animBg="1"/>
      <p:bldP spid="36" grpId="0" animBg="1"/>
      <p:bldP spid="32"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rames, 3 Blocks">
    <p:spTree>
      <p:nvGrpSpPr>
        <p:cNvPr id="1" name=""/>
        <p:cNvGrpSpPr/>
        <p:nvPr/>
      </p:nvGrpSpPr>
      <p:grpSpPr>
        <a:xfrm>
          <a:off x="0" y="0"/>
          <a:ext cx="0" cy="0"/>
          <a:chOff x="0" y="0"/>
          <a:chExt cx="0" cy="0"/>
        </a:xfrm>
      </p:grpSpPr>
      <p:sp>
        <p:nvSpPr>
          <p:cNvPr id="3" name="Slide Number"/>
          <p:cNvSpPr>
            <a:spLocks noGrp="1"/>
          </p:cNvSpPr>
          <p:nvPr>
            <p:ph type="sldNum" sz="quarter" idx="96"/>
          </p:nvPr>
        </p:nvSpPr>
        <p:spPr/>
        <p:txBody>
          <a:bodyPr/>
          <a:lstStyle/>
          <a:p>
            <a:fld id="{993E5C3D-A167-DF43-B02B-F492F89E54CA}" type="slidenum">
              <a:rPr lang="en-US" smtClean="0"/>
              <a:t>‹#›</a:t>
            </a:fld>
            <a:endParaRPr lang="en-US" dirty="0"/>
          </a:p>
        </p:txBody>
      </p:sp>
      <p:sp>
        <p:nvSpPr>
          <p:cNvPr id="10" name="Footer"/>
          <p:cNvSpPr>
            <a:spLocks noGrp="1"/>
          </p:cNvSpPr>
          <p:nvPr>
            <p:ph type="ftr" sz="quarter" idx="112"/>
          </p:nvPr>
        </p:nvSpPr>
        <p:spPr/>
        <p:txBody>
          <a:bodyPr/>
          <a:lstStyle/>
          <a:p>
            <a:r>
              <a:rPr lang="en-US" dirty="0"/>
              <a:t>ALL COB FA21 </a:t>
            </a:r>
          </a:p>
        </p:txBody>
      </p:sp>
      <p:pic>
        <p:nvPicPr>
          <p:cNvPr id="38" name="Spirit Burst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43600" y="1143000"/>
            <a:ext cx="2743200" cy="2743200"/>
          </a:xfrm>
          <a:prstGeom prst="rect">
            <a:avLst/>
          </a:prstGeom>
          <a:noFill/>
          <a:ln>
            <a:noFill/>
          </a:ln>
        </p:spPr>
      </p:pic>
      <p:pic>
        <p:nvPicPr>
          <p:cNvPr id="37" name="Spirit Burst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00386" y="1143000"/>
            <a:ext cx="2743200" cy="2743200"/>
          </a:xfrm>
          <a:prstGeom prst="rect">
            <a:avLst/>
          </a:prstGeom>
          <a:noFill/>
          <a:ln>
            <a:noFill/>
          </a:ln>
        </p:spPr>
      </p:pic>
      <p:pic>
        <p:nvPicPr>
          <p:cNvPr id="30" name="Spirit Burst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172" y="1143000"/>
            <a:ext cx="2743200" cy="2743200"/>
          </a:xfrm>
          <a:prstGeom prst="rect">
            <a:avLst/>
          </a:prstGeom>
          <a:noFill/>
          <a:ln>
            <a:noFill/>
          </a:ln>
        </p:spPr>
      </p:pic>
      <p:sp>
        <p:nvSpPr>
          <p:cNvPr id="43" name="Freeform 42"/>
          <p:cNvSpPr/>
          <p:nvPr userDrawn="1"/>
        </p:nvSpPr>
        <p:spPr>
          <a:xfrm>
            <a:off x="6057956" y="2516135"/>
            <a:ext cx="2514544" cy="3198866"/>
          </a:xfrm>
          <a:custGeom>
            <a:avLst/>
            <a:gdLst>
              <a:gd name="connsiteX0" fmla="*/ 0 w 2514544"/>
              <a:gd name="connsiteY0" fmla="*/ 0 h 3198866"/>
              <a:gd name="connsiteX1" fmla="*/ 2514544 w 2514544"/>
              <a:gd name="connsiteY1" fmla="*/ 0 h 3198866"/>
              <a:gd name="connsiteX2" fmla="*/ 2514544 w 2514544"/>
              <a:gd name="connsiteY2" fmla="*/ 2741666 h 3198866"/>
              <a:gd name="connsiteX3" fmla="*/ 2057344 w 2514544"/>
              <a:gd name="connsiteY3" fmla="*/ 3198866 h 3198866"/>
              <a:gd name="connsiteX4" fmla="*/ 0 w 2514544"/>
              <a:gd name="connsiteY4" fmla="*/ 3198866 h 3198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544" h="3198866">
                <a:moveTo>
                  <a:pt x="0" y="0"/>
                </a:moveTo>
                <a:lnTo>
                  <a:pt x="2514544" y="0"/>
                </a:lnTo>
                <a:lnTo>
                  <a:pt x="2514544" y="2741666"/>
                </a:lnTo>
                <a:lnTo>
                  <a:pt x="2057344" y="3198866"/>
                </a:lnTo>
                <a:lnTo>
                  <a:pt x="0" y="3198866"/>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71" name="Caption 3"/>
          <p:cNvSpPr>
            <a:spLocks noGrp="1"/>
          </p:cNvSpPr>
          <p:nvPr>
            <p:ph type="body" idx="119" hasCustomPrompt="1"/>
          </p:nvPr>
        </p:nvSpPr>
        <p:spPr>
          <a:xfrm>
            <a:off x="6172228" y="3785686"/>
            <a:ext cx="2286000" cy="1819588"/>
          </a:xfrm>
          <a:prstGeom prst="rect">
            <a:avLst/>
          </a:prstGeom>
        </p:spPr>
        <p:txBody>
          <a:bodyPr lIns="0" tIns="0" rIns="0" bIns="0" anchor="t">
            <a:normAutofit/>
          </a:bodyPr>
          <a:lstStyle>
            <a:lvl1pPr marL="0" indent="0" algn="ctr">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72" name="Heading 3"/>
          <p:cNvSpPr>
            <a:spLocks noGrp="1"/>
          </p:cNvSpPr>
          <p:nvPr>
            <p:ph type="body" sz="quarter" idx="120" hasCustomPrompt="1"/>
          </p:nvPr>
        </p:nvSpPr>
        <p:spPr>
          <a:xfrm>
            <a:off x="6172228" y="3241408"/>
            <a:ext cx="2286000" cy="430887"/>
          </a:xfrm>
          <a:prstGeom prst="rect">
            <a:avLst/>
          </a:prstGeom>
        </p:spPr>
        <p:txBody>
          <a:bodyPr lIns="0" tIns="0" rIns="0" bIns="0">
            <a:spAutoFit/>
          </a:bodyPr>
          <a:lstStyle>
            <a:lvl1pPr marL="0" indent="0" algn="ctr">
              <a:lnSpc>
                <a:spcPct val="100000"/>
              </a:lnSpc>
              <a:spcBef>
                <a:spcPts val="0"/>
              </a:spcBef>
              <a:buNone/>
              <a:defRPr sz="2800" b="1" cap="all">
                <a:solidFill>
                  <a:schemeClr val="tx2"/>
                </a:solidFill>
              </a:defRPr>
            </a:lvl1pPr>
          </a:lstStyle>
          <a:p>
            <a:pPr lvl="0"/>
            <a:r>
              <a:rPr lang="en-US"/>
              <a:t>Heading</a:t>
            </a:r>
          </a:p>
        </p:txBody>
      </p:sp>
      <p:sp>
        <p:nvSpPr>
          <p:cNvPr id="50" name="Divider 3"/>
          <p:cNvSpPr/>
          <p:nvPr userDrawn="1"/>
        </p:nvSpPr>
        <p:spPr>
          <a:xfrm>
            <a:off x="7086628" y="3073154"/>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9" name="Image 3"/>
          <p:cNvSpPr>
            <a:spLocks noGrp="1"/>
          </p:cNvSpPr>
          <p:nvPr>
            <p:ph type="pic" sz="quarter" idx="117" hasCustomPrompt="1"/>
          </p:nvPr>
        </p:nvSpPr>
        <p:spPr>
          <a:xfrm>
            <a:off x="6858028" y="2054577"/>
            <a:ext cx="914400" cy="914400"/>
          </a:xfrm>
          <a:prstGeom prst="rect">
            <a:avLst/>
          </a:prstGeom>
          <a:noFill/>
        </p:spPr>
        <p:txBody>
          <a:bodyPr anchor="ctr">
            <a:normAutofit/>
          </a:bodyPr>
          <a:lstStyle>
            <a:lvl1pPr marL="0" indent="0" algn="ctr">
              <a:lnSpc>
                <a:spcPct val="100000"/>
              </a:lnSpc>
              <a:buNone/>
              <a:defRPr sz="900"/>
            </a:lvl1pPr>
          </a:lstStyle>
          <a:p>
            <a:r>
              <a:rPr lang="en-US" dirty="0"/>
              <a:t>Image</a:t>
            </a:r>
          </a:p>
        </p:txBody>
      </p:sp>
      <p:sp>
        <p:nvSpPr>
          <p:cNvPr id="41" name="Freeform 40"/>
          <p:cNvSpPr/>
          <p:nvPr userDrawn="1"/>
        </p:nvSpPr>
        <p:spPr>
          <a:xfrm>
            <a:off x="3314700" y="2516135"/>
            <a:ext cx="2514600" cy="3198866"/>
          </a:xfrm>
          <a:custGeom>
            <a:avLst/>
            <a:gdLst>
              <a:gd name="connsiteX0" fmla="*/ 0 w 2514600"/>
              <a:gd name="connsiteY0" fmla="*/ 0 h 3198866"/>
              <a:gd name="connsiteX1" fmla="*/ 2514600 w 2514600"/>
              <a:gd name="connsiteY1" fmla="*/ 0 h 3198866"/>
              <a:gd name="connsiteX2" fmla="*/ 2514600 w 2514600"/>
              <a:gd name="connsiteY2" fmla="*/ 2741666 h 3198866"/>
              <a:gd name="connsiteX3" fmla="*/ 2057400 w 2514600"/>
              <a:gd name="connsiteY3" fmla="*/ 3198866 h 3198866"/>
              <a:gd name="connsiteX4" fmla="*/ 0 w 2514600"/>
              <a:gd name="connsiteY4" fmla="*/ 3198866 h 3198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00" h="3198866">
                <a:moveTo>
                  <a:pt x="0" y="0"/>
                </a:moveTo>
                <a:lnTo>
                  <a:pt x="2514600" y="0"/>
                </a:lnTo>
                <a:lnTo>
                  <a:pt x="2514600" y="2741666"/>
                </a:lnTo>
                <a:lnTo>
                  <a:pt x="2057400" y="3198866"/>
                </a:lnTo>
                <a:lnTo>
                  <a:pt x="0" y="3198866"/>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45" name="Caption 2"/>
          <p:cNvSpPr>
            <a:spLocks noGrp="1"/>
          </p:cNvSpPr>
          <p:nvPr>
            <p:ph type="body" idx="115" hasCustomPrompt="1"/>
          </p:nvPr>
        </p:nvSpPr>
        <p:spPr>
          <a:xfrm>
            <a:off x="3429000" y="3785686"/>
            <a:ext cx="2286000" cy="1819588"/>
          </a:xfrm>
          <a:prstGeom prst="rect">
            <a:avLst/>
          </a:prstGeom>
        </p:spPr>
        <p:txBody>
          <a:bodyPr lIns="0" tIns="0" rIns="0" bIns="0" anchor="t">
            <a:normAutofit/>
          </a:bodyPr>
          <a:lstStyle>
            <a:lvl1pPr marL="0" indent="0" algn="ctr">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47" name="Heading 2"/>
          <p:cNvSpPr>
            <a:spLocks noGrp="1"/>
          </p:cNvSpPr>
          <p:nvPr>
            <p:ph type="body" sz="quarter" idx="116" hasCustomPrompt="1"/>
          </p:nvPr>
        </p:nvSpPr>
        <p:spPr>
          <a:xfrm>
            <a:off x="3429000" y="3241408"/>
            <a:ext cx="2286000" cy="430887"/>
          </a:xfrm>
          <a:prstGeom prst="rect">
            <a:avLst/>
          </a:prstGeom>
        </p:spPr>
        <p:txBody>
          <a:bodyPr lIns="0" tIns="0" rIns="0" bIns="0">
            <a:spAutoFit/>
          </a:bodyPr>
          <a:lstStyle>
            <a:lvl1pPr marL="0" indent="0" algn="ctr">
              <a:lnSpc>
                <a:spcPct val="100000"/>
              </a:lnSpc>
              <a:spcBef>
                <a:spcPts val="0"/>
              </a:spcBef>
              <a:buNone/>
              <a:defRPr sz="2800" b="1" cap="all">
                <a:solidFill>
                  <a:schemeClr val="tx2"/>
                </a:solidFill>
              </a:defRPr>
            </a:lvl1pPr>
          </a:lstStyle>
          <a:p>
            <a:pPr lvl="0"/>
            <a:r>
              <a:rPr lang="en-US"/>
              <a:t>Heading</a:t>
            </a:r>
          </a:p>
        </p:txBody>
      </p:sp>
      <p:sp>
        <p:nvSpPr>
          <p:cNvPr id="49" name="Divider 2"/>
          <p:cNvSpPr/>
          <p:nvPr userDrawn="1"/>
        </p:nvSpPr>
        <p:spPr>
          <a:xfrm>
            <a:off x="4343400" y="3074332"/>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2" name="Image 2"/>
          <p:cNvSpPr>
            <a:spLocks noGrp="1"/>
          </p:cNvSpPr>
          <p:nvPr>
            <p:ph type="pic" sz="quarter" idx="113" hasCustomPrompt="1"/>
          </p:nvPr>
        </p:nvSpPr>
        <p:spPr>
          <a:xfrm>
            <a:off x="4114800" y="2054577"/>
            <a:ext cx="914400" cy="914400"/>
          </a:xfrm>
          <a:prstGeom prst="rect">
            <a:avLst/>
          </a:prstGeom>
          <a:noFill/>
        </p:spPr>
        <p:txBody>
          <a:bodyPr anchor="ctr">
            <a:normAutofit/>
          </a:bodyPr>
          <a:lstStyle>
            <a:lvl1pPr marL="0" indent="0" algn="ctr">
              <a:lnSpc>
                <a:spcPct val="100000"/>
              </a:lnSpc>
              <a:buNone/>
              <a:defRPr sz="900"/>
            </a:lvl1pPr>
          </a:lstStyle>
          <a:p>
            <a:r>
              <a:rPr lang="en-US" dirty="0"/>
              <a:t>Image</a:t>
            </a:r>
          </a:p>
        </p:txBody>
      </p:sp>
      <p:sp>
        <p:nvSpPr>
          <p:cNvPr id="39" name="Freeform 38"/>
          <p:cNvSpPr/>
          <p:nvPr userDrawn="1"/>
        </p:nvSpPr>
        <p:spPr>
          <a:xfrm>
            <a:off x="571500" y="2516134"/>
            <a:ext cx="2514600" cy="3198866"/>
          </a:xfrm>
          <a:custGeom>
            <a:avLst/>
            <a:gdLst>
              <a:gd name="connsiteX0" fmla="*/ 0 w 2514600"/>
              <a:gd name="connsiteY0" fmla="*/ 0 h 3198866"/>
              <a:gd name="connsiteX1" fmla="*/ 2514600 w 2514600"/>
              <a:gd name="connsiteY1" fmla="*/ 0 h 3198866"/>
              <a:gd name="connsiteX2" fmla="*/ 2514600 w 2514600"/>
              <a:gd name="connsiteY2" fmla="*/ 2741666 h 3198866"/>
              <a:gd name="connsiteX3" fmla="*/ 2057400 w 2514600"/>
              <a:gd name="connsiteY3" fmla="*/ 3198866 h 3198866"/>
              <a:gd name="connsiteX4" fmla="*/ 0 w 2514600"/>
              <a:gd name="connsiteY4" fmla="*/ 3198866 h 3198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00" h="3198866">
                <a:moveTo>
                  <a:pt x="0" y="0"/>
                </a:moveTo>
                <a:lnTo>
                  <a:pt x="2514600" y="0"/>
                </a:lnTo>
                <a:lnTo>
                  <a:pt x="2514600" y="2741666"/>
                </a:lnTo>
                <a:lnTo>
                  <a:pt x="2057400" y="3198866"/>
                </a:lnTo>
                <a:lnTo>
                  <a:pt x="0" y="3198866"/>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34" name="Caption 1"/>
          <p:cNvSpPr>
            <a:spLocks noGrp="1"/>
          </p:cNvSpPr>
          <p:nvPr>
            <p:ph type="body" idx="44" hasCustomPrompt="1"/>
          </p:nvPr>
        </p:nvSpPr>
        <p:spPr>
          <a:xfrm>
            <a:off x="685800" y="3785686"/>
            <a:ext cx="2286000" cy="1819588"/>
          </a:xfrm>
          <a:prstGeom prst="rect">
            <a:avLst/>
          </a:prstGeom>
        </p:spPr>
        <p:txBody>
          <a:bodyPr lIns="0" tIns="0" rIns="0" bIns="0" anchor="t">
            <a:normAutofit/>
          </a:bodyPr>
          <a:lstStyle>
            <a:lvl1pPr marL="0" indent="0" algn="ctr">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35" name="Heading 1"/>
          <p:cNvSpPr>
            <a:spLocks noGrp="1"/>
          </p:cNvSpPr>
          <p:nvPr>
            <p:ph type="body" sz="quarter" idx="33" hasCustomPrompt="1"/>
          </p:nvPr>
        </p:nvSpPr>
        <p:spPr>
          <a:xfrm>
            <a:off x="685800" y="3241408"/>
            <a:ext cx="2286000" cy="430887"/>
          </a:xfrm>
          <a:prstGeom prst="rect">
            <a:avLst/>
          </a:prstGeom>
        </p:spPr>
        <p:txBody>
          <a:bodyPr lIns="0" tIns="0" rIns="0" bIns="0">
            <a:spAutoFit/>
          </a:bodyPr>
          <a:lstStyle>
            <a:lvl1pPr marL="0" indent="0" algn="ctr">
              <a:lnSpc>
                <a:spcPct val="100000"/>
              </a:lnSpc>
              <a:spcBef>
                <a:spcPts val="0"/>
              </a:spcBef>
              <a:buNone/>
              <a:defRPr sz="2800" b="1" cap="all">
                <a:solidFill>
                  <a:schemeClr val="tx2"/>
                </a:solidFill>
              </a:defRPr>
            </a:lvl1pPr>
          </a:lstStyle>
          <a:p>
            <a:pPr lvl="0"/>
            <a:r>
              <a:rPr lang="en-US"/>
              <a:t>Heading</a:t>
            </a:r>
          </a:p>
        </p:txBody>
      </p:sp>
      <p:sp>
        <p:nvSpPr>
          <p:cNvPr id="36" name="Divider 1"/>
          <p:cNvSpPr/>
          <p:nvPr userDrawn="1"/>
        </p:nvSpPr>
        <p:spPr>
          <a:xfrm>
            <a:off x="1600200" y="3074332"/>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2" name="Image 1"/>
          <p:cNvSpPr>
            <a:spLocks noGrp="1"/>
          </p:cNvSpPr>
          <p:nvPr>
            <p:ph type="pic" sz="quarter" idx="28" hasCustomPrompt="1"/>
          </p:nvPr>
        </p:nvSpPr>
        <p:spPr>
          <a:xfrm>
            <a:off x="1371600" y="2054577"/>
            <a:ext cx="914400" cy="914400"/>
          </a:xfrm>
          <a:prstGeom prst="rect">
            <a:avLst/>
          </a:prstGeom>
          <a:noFill/>
        </p:spPr>
        <p:txBody>
          <a:bodyPr anchor="ctr">
            <a:normAutofit/>
          </a:bodyPr>
          <a:lstStyle>
            <a:lvl1pPr marL="0" indent="0" algn="ctr">
              <a:lnSpc>
                <a:spcPct val="100000"/>
              </a:lnSpc>
              <a:buNone/>
              <a:defRPr sz="900"/>
            </a:lvl1pPr>
          </a:lstStyle>
          <a:p>
            <a:r>
              <a:rPr lang="en-US" dirty="0"/>
              <a:t>Image</a:t>
            </a:r>
          </a:p>
        </p:txBody>
      </p:sp>
      <p:sp>
        <p:nvSpPr>
          <p:cNvPr id="27" name="Subtitle"/>
          <p:cNvSpPr>
            <a:spLocks noGrp="1"/>
          </p:cNvSpPr>
          <p:nvPr>
            <p:ph type="body" sz="quarter" idx="14" hasCustomPrompt="1"/>
          </p:nvPr>
        </p:nvSpPr>
        <p:spPr>
          <a:xfrm>
            <a:off x="571499" y="1485901"/>
            <a:ext cx="8001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p:txBody>
          <a:bodyPr/>
          <a:lstStyle>
            <a:lvl1pPr>
              <a:defRPr baseline="0"/>
            </a:lvl1pPr>
          </a:lstStyle>
          <a:p>
            <a:r>
              <a:rPr lang="en-US"/>
              <a:t>Slide title</a:t>
            </a:r>
          </a:p>
        </p:txBody>
      </p:sp>
    </p:spTree>
    <p:extLst>
      <p:ext uri="{BB962C8B-B14F-4D97-AF65-F5344CB8AC3E}">
        <p14:creationId xmlns:p14="http://schemas.microsoft.com/office/powerpoint/2010/main" val="10622551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edge">
                                      <p:cBhvr>
                                        <p:cTn id="10" dur="1000"/>
                                        <p:tgtEl>
                                          <p:spTgt spid="39"/>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barn(outVertical)">
                                      <p:cBhvr>
                                        <p:cTn id="13" dur="500"/>
                                        <p:tgtEl>
                                          <p:spTgt spid="49"/>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wedge">
                                      <p:cBhvr>
                                        <p:cTn id="16" dur="1000"/>
                                        <p:tgtEl>
                                          <p:spTgt spid="41"/>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outVertical)">
                                      <p:cBhvr>
                                        <p:cTn id="19" dur="500"/>
                                        <p:tgtEl>
                                          <p:spTgt spid="50"/>
                                        </p:tgtEl>
                                      </p:cBhvr>
                                    </p:animEffect>
                                  </p:childTnLst>
                                </p:cTn>
                              </p:par>
                              <p:par>
                                <p:cTn id="20" presetID="20"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edge">
                                      <p:cBhvr>
                                        <p:cTn id="22" dur="1000"/>
                                        <p:tgtEl>
                                          <p:spTgt spid="43"/>
                                        </p:tgtEl>
                                      </p:cBhvr>
                                    </p:animEffect>
                                  </p:childTnLst>
                                </p:cTn>
                              </p:par>
                            </p:childTnLst>
                          </p:cTn>
                        </p:par>
                        <p:par>
                          <p:cTn id="23" fill="hold">
                            <p:stCondLst>
                              <p:cond delay="1000"/>
                            </p:stCondLst>
                            <p:childTnLst>
                              <p:par>
                                <p:cTn id="24" presetID="9" presetClass="entr" presetSubtype="0"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dissolve">
                                      <p:cBhvr>
                                        <p:cTn id="26" dur="500"/>
                                        <p:tgtEl>
                                          <p:spTgt spid="30"/>
                                        </p:tgtEl>
                                      </p:cBhvr>
                                    </p:animEffect>
                                  </p:childTnLst>
                                </p:cTn>
                              </p:par>
                              <p:par>
                                <p:cTn id="27" presetID="9"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dissolve">
                                      <p:cBhvr>
                                        <p:cTn id="29" dur="500"/>
                                        <p:tgtEl>
                                          <p:spTgt spid="37"/>
                                        </p:tgtEl>
                                      </p:cBhvr>
                                    </p:animEffect>
                                  </p:childTnLst>
                                </p:cTn>
                              </p:par>
                              <p:par>
                                <p:cTn id="30" presetID="9" presetClass="entr" presetSubtype="0"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dissolve">
                                      <p:cBhvr>
                                        <p:cTn id="32" dur="500"/>
                                        <p:tgtEl>
                                          <p:spTgt spid="38"/>
                                        </p:tgtEl>
                                      </p:cBhvr>
                                    </p:animEffect>
                                  </p:childTnLst>
                                </p:cTn>
                              </p:par>
                            </p:childTnLst>
                          </p:cTn>
                        </p:par>
                        <p:par>
                          <p:cTn id="33" fill="hold">
                            <p:stCondLst>
                              <p:cond delay="1500"/>
                            </p:stCondLst>
                            <p:childTnLst>
                              <p:par>
                                <p:cTn id="34" presetID="12" presetClass="entr" presetSubtype="4" fill="hold" grpId="0" nodeType="after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additive="base">
                                        <p:cTn id="36" dur="500"/>
                                        <p:tgtEl>
                                          <p:spTgt spid="32"/>
                                        </p:tgtEl>
                                        <p:attrNameLst>
                                          <p:attrName>ppt_y</p:attrName>
                                        </p:attrNameLst>
                                      </p:cBhvr>
                                      <p:tavLst>
                                        <p:tav tm="0">
                                          <p:val>
                                            <p:strVal val="#ppt_y+#ppt_h*1.125000"/>
                                          </p:val>
                                        </p:tav>
                                        <p:tav tm="100000">
                                          <p:val>
                                            <p:strVal val="#ppt_y"/>
                                          </p:val>
                                        </p:tav>
                                      </p:tavLst>
                                    </p:anim>
                                    <p:animEffect transition="in" filter="wipe(up)">
                                      <p:cBhvr>
                                        <p:cTn id="37" dur="500"/>
                                        <p:tgtEl>
                                          <p:spTgt spid="32"/>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 calcmode="lin" valueType="num">
                                      <p:cBhvr additive="base">
                                        <p:cTn id="40" dur="500"/>
                                        <p:tgtEl>
                                          <p:spTgt spid="42"/>
                                        </p:tgtEl>
                                        <p:attrNameLst>
                                          <p:attrName>ppt_y</p:attrName>
                                        </p:attrNameLst>
                                      </p:cBhvr>
                                      <p:tavLst>
                                        <p:tav tm="0">
                                          <p:val>
                                            <p:strVal val="#ppt_y+#ppt_h*1.125000"/>
                                          </p:val>
                                        </p:tav>
                                        <p:tav tm="100000">
                                          <p:val>
                                            <p:strVal val="#ppt_y"/>
                                          </p:val>
                                        </p:tav>
                                      </p:tavLst>
                                    </p:anim>
                                    <p:animEffect transition="in" filter="wipe(up)">
                                      <p:cBhvr>
                                        <p:cTn id="41" dur="500"/>
                                        <p:tgtEl>
                                          <p:spTgt spid="42"/>
                                        </p:tgtEl>
                                      </p:cBhvr>
                                    </p:animEffect>
                                  </p:childTnLst>
                                </p:cTn>
                              </p:par>
                              <p:par>
                                <p:cTn id="42" presetID="12" presetClass="entr" presetSubtype="4" fill="hold" grpId="0" nodeType="withEffect">
                                  <p:stCondLst>
                                    <p:cond delay="0"/>
                                  </p:stCondLst>
                                  <p:childTnLst>
                                    <p:set>
                                      <p:cBhvr>
                                        <p:cTn id="43" dur="1" fill="hold">
                                          <p:stCondLst>
                                            <p:cond delay="0"/>
                                          </p:stCondLst>
                                        </p:cTn>
                                        <p:tgtEl>
                                          <p:spTgt spid="69"/>
                                        </p:tgtEl>
                                        <p:attrNameLst>
                                          <p:attrName>style.visibility</p:attrName>
                                        </p:attrNameLst>
                                      </p:cBhvr>
                                      <p:to>
                                        <p:strVal val="visible"/>
                                      </p:to>
                                    </p:set>
                                    <p:anim calcmode="lin" valueType="num">
                                      <p:cBhvr additive="base">
                                        <p:cTn id="44" dur="500"/>
                                        <p:tgtEl>
                                          <p:spTgt spid="69"/>
                                        </p:tgtEl>
                                        <p:attrNameLst>
                                          <p:attrName>ppt_y</p:attrName>
                                        </p:attrNameLst>
                                      </p:cBhvr>
                                      <p:tavLst>
                                        <p:tav tm="0">
                                          <p:val>
                                            <p:strVal val="#ppt_y+#ppt_h*1.125000"/>
                                          </p:val>
                                        </p:tav>
                                        <p:tav tm="100000">
                                          <p:val>
                                            <p:strVal val="#ppt_y"/>
                                          </p:val>
                                        </p:tav>
                                      </p:tavLst>
                                    </p:anim>
                                    <p:animEffect transition="in" filter="wipe(up)">
                                      <p:cBhvr>
                                        <p:cTn id="45"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50" grpId="0" animBg="1"/>
      <p:bldP spid="69" grpId="0"/>
      <p:bldP spid="41" grpId="0" animBg="1"/>
      <p:bldP spid="49" grpId="0" animBg="1"/>
      <p:bldP spid="42" grpId="0"/>
      <p:bldP spid="39" grpId="0" animBg="1"/>
      <p:bldP spid="36" grpId="0" animBg="1"/>
      <p:bldP spid="32"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cNvSpPr>
            <a:spLocks noGrp="1"/>
          </p:cNvSpPr>
          <p:nvPr>
            <p:ph type="sldNum" sz="quarter" idx="12"/>
          </p:nvPr>
        </p:nvSpPr>
        <p:spPr/>
        <p:txBody>
          <a:bodyPr/>
          <a:lstStyle/>
          <a:p>
            <a:fld id="{DCFE8AC6-424E-904F-AE4A-648F5E9D72F5}" type="slidenum">
              <a:rPr lang="en-US" smtClean="0"/>
              <a:t>‹#›</a:t>
            </a:fld>
            <a:endParaRPr lang="en-US" dirty="0"/>
          </a:p>
        </p:txBody>
      </p:sp>
      <p:sp>
        <p:nvSpPr>
          <p:cNvPr id="3" name="Footer"/>
          <p:cNvSpPr>
            <a:spLocks noGrp="1"/>
          </p:cNvSpPr>
          <p:nvPr>
            <p:ph type="ftr" sz="quarter" idx="15"/>
          </p:nvPr>
        </p:nvSpPr>
        <p:spPr/>
        <p:txBody>
          <a:bodyPr/>
          <a:lstStyle/>
          <a:p>
            <a:r>
              <a:rPr lang="en-US" dirty="0"/>
              <a:t>ALL COB FA21 </a:t>
            </a:r>
          </a:p>
        </p:txBody>
      </p:sp>
      <p:sp>
        <p:nvSpPr>
          <p:cNvPr id="6" name="Subtitle"/>
          <p:cNvSpPr>
            <a:spLocks noGrp="1"/>
          </p:cNvSpPr>
          <p:nvPr>
            <p:ph type="body" sz="quarter" idx="14" hasCustomPrompt="1"/>
          </p:nvPr>
        </p:nvSpPr>
        <p:spPr>
          <a:xfrm>
            <a:off x="571499" y="1485901"/>
            <a:ext cx="8001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p:txBody>
          <a:bodyPr/>
          <a:lstStyle/>
          <a:p>
            <a:r>
              <a:rPr lang="en-US"/>
              <a:t>Slide title</a:t>
            </a:r>
          </a:p>
        </p:txBody>
      </p:sp>
    </p:spTree>
    <p:extLst>
      <p:ext uri="{BB962C8B-B14F-4D97-AF65-F5344CB8AC3E}">
        <p14:creationId xmlns:p14="http://schemas.microsoft.com/office/powerpoint/2010/main" val="9909646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rames, 4 Blocks">
    <p:spTree>
      <p:nvGrpSpPr>
        <p:cNvPr id="1" name=""/>
        <p:cNvGrpSpPr/>
        <p:nvPr/>
      </p:nvGrpSpPr>
      <p:grpSpPr>
        <a:xfrm>
          <a:off x="0" y="0"/>
          <a:ext cx="0" cy="0"/>
          <a:chOff x="0" y="0"/>
          <a:chExt cx="0" cy="0"/>
        </a:xfrm>
      </p:grpSpPr>
      <p:sp>
        <p:nvSpPr>
          <p:cNvPr id="3" name="Slide Number"/>
          <p:cNvSpPr>
            <a:spLocks noGrp="1"/>
          </p:cNvSpPr>
          <p:nvPr>
            <p:ph type="sldNum" sz="quarter" idx="96"/>
          </p:nvPr>
        </p:nvSpPr>
        <p:spPr/>
        <p:txBody>
          <a:bodyPr/>
          <a:lstStyle/>
          <a:p>
            <a:fld id="{993E5C3D-A167-DF43-B02B-F492F89E54CA}" type="slidenum">
              <a:rPr lang="en-US" smtClean="0"/>
              <a:t>‹#›</a:t>
            </a:fld>
            <a:endParaRPr lang="en-US" dirty="0"/>
          </a:p>
        </p:txBody>
      </p:sp>
      <p:sp>
        <p:nvSpPr>
          <p:cNvPr id="10" name="Footer"/>
          <p:cNvSpPr>
            <a:spLocks noGrp="1"/>
          </p:cNvSpPr>
          <p:nvPr>
            <p:ph type="ftr" sz="quarter" idx="112"/>
          </p:nvPr>
        </p:nvSpPr>
        <p:spPr/>
        <p:txBody>
          <a:bodyPr/>
          <a:lstStyle/>
          <a:p>
            <a:r>
              <a:rPr lang="en-US" dirty="0"/>
              <a:t>ALL COB FA21 </a:t>
            </a:r>
          </a:p>
        </p:txBody>
      </p:sp>
      <p:pic>
        <p:nvPicPr>
          <p:cNvPr id="39" name="Spirit Burst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1928" y="1143000"/>
            <a:ext cx="2743200" cy="2743200"/>
          </a:xfrm>
          <a:prstGeom prst="rect">
            <a:avLst/>
          </a:prstGeom>
          <a:noFill/>
          <a:ln>
            <a:noFill/>
          </a:ln>
        </p:spPr>
      </p:pic>
      <p:pic>
        <p:nvPicPr>
          <p:cNvPr id="38" name="Spirit Burst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26043" y="1143000"/>
            <a:ext cx="2743200" cy="2743200"/>
          </a:xfrm>
          <a:prstGeom prst="rect">
            <a:avLst/>
          </a:prstGeom>
          <a:noFill/>
          <a:ln>
            <a:noFill/>
          </a:ln>
        </p:spPr>
      </p:pic>
      <p:pic>
        <p:nvPicPr>
          <p:cNvPr id="37" name="Spirit Burst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70158" y="1143000"/>
            <a:ext cx="2743200" cy="2743200"/>
          </a:xfrm>
          <a:prstGeom prst="rect">
            <a:avLst/>
          </a:prstGeom>
          <a:noFill/>
          <a:ln>
            <a:noFill/>
          </a:ln>
        </p:spPr>
      </p:pic>
      <p:pic>
        <p:nvPicPr>
          <p:cNvPr id="30" name="Spirit Burst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273" y="1143000"/>
            <a:ext cx="2743200" cy="2743200"/>
          </a:xfrm>
          <a:prstGeom prst="rect">
            <a:avLst/>
          </a:prstGeom>
          <a:noFill/>
          <a:ln>
            <a:noFill/>
          </a:ln>
        </p:spPr>
      </p:pic>
      <p:sp>
        <p:nvSpPr>
          <p:cNvPr id="63" name="Diagonal 4"/>
          <p:cNvSpPr/>
          <p:nvPr userDrawn="1"/>
        </p:nvSpPr>
        <p:spPr>
          <a:xfrm>
            <a:off x="6752412" y="2516135"/>
            <a:ext cx="1828744" cy="3198866"/>
          </a:xfrm>
          <a:custGeom>
            <a:avLst/>
            <a:gdLst>
              <a:gd name="connsiteX0" fmla="*/ 0 w 1828744"/>
              <a:gd name="connsiteY0" fmla="*/ 0 h 3198866"/>
              <a:gd name="connsiteX1" fmla="*/ 1828744 w 1828744"/>
              <a:gd name="connsiteY1" fmla="*/ 0 h 3198866"/>
              <a:gd name="connsiteX2" fmla="*/ 1828744 w 1828744"/>
              <a:gd name="connsiteY2" fmla="*/ 2741666 h 3198866"/>
              <a:gd name="connsiteX3" fmla="*/ 1371544 w 1828744"/>
              <a:gd name="connsiteY3" fmla="*/ 3198866 h 3198866"/>
              <a:gd name="connsiteX4" fmla="*/ 0 w 1828744"/>
              <a:gd name="connsiteY4" fmla="*/ 3198866 h 3198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44" h="3198866">
                <a:moveTo>
                  <a:pt x="0" y="0"/>
                </a:moveTo>
                <a:lnTo>
                  <a:pt x="1828744" y="0"/>
                </a:lnTo>
                <a:lnTo>
                  <a:pt x="1828744" y="2741666"/>
                </a:lnTo>
                <a:lnTo>
                  <a:pt x="1371544" y="3198866"/>
                </a:lnTo>
                <a:lnTo>
                  <a:pt x="0" y="3198866"/>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43" name="Caption 4"/>
          <p:cNvSpPr>
            <a:spLocks noGrp="1"/>
          </p:cNvSpPr>
          <p:nvPr>
            <p:ph type="body" idx="124" hasCustomPrompt="1"/>
          </p:nvPr>
        </p:nvSpPr>
        <p:spPr>
          <a:xfrm>
            <a:off x="6866684" y="3675317"/>
            <a:ext cx="1600200" cy="1921547"/>
          </a:xfrm>
          <a:prstGeom prst="rect">
            <a:avLst/>
          </a:prstGeom>
        </p:spPr>
        <p:txBody>
          <a:bodyPr lIns="0" tIns="0" rIns="0" bIns="0" anchor="t">
            <a:normAutofit/>
          </a:bodyPr>
          <a:lstStyle>
            <a:lvl1pPr marL="0" indent="0" algn="ctr">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44" name="Heading 4"/>
          <p:cNvSpPr>
            <a:spLocks noGrp="1"/>
          </p:cNvSpPr>
          <p:nvPr>
            <p:ph type="body" sz="quarter" idx="125" hasCustomPrompt="1"/>
          </p:nvPr>
        </p:nvSpPr>
        <p:spPr>
          <a:xfrm>
            <a:off x="6866684" y="3254150"/>
            <a:ext cx="1600200" cy="307777"/>
          </a:xfrm>
          <a:prstGeom prst="rect">
            <a:avLst/>
          </a:prstGeom>
        </p:spPr>
        <p:txBody>
          <a:bodyPr lIns="0" tIns="0" rIns="0" bIns="0">
            <a:spAutoFit/>
          </a:bodyPr>
          <a:lstStyle>
            <a:lvl1pPr marL="0" indent="0" algn="ctr">
              <a:lnSpc>
                <a:spcPct val="100000"/>
              </a:lnSpc>
              <a:spcBef>
                <a:spcPts val="0"/>
              </a:spcBef>
              <a:buNone/>
              <a:defRPr sz="2000" b="1" cap="all">
                <a:solidFill>
                  <a:schemeClr val="tx2"/>
                </a:solidFill>
              </a:defRPr>
            </a:lvl1pPr>
          </a:lstStyle>
          <a:p>
            <a:pPr lvl="0"/>
            <a:r>
              <a:rPr lang="en-US"/>
              <a:t>Heading</a:t>
            </a:r>
          </a:p>
        </p:txBody>
      </p:sp>
      <p:sp>
        <p:nvSpPr>
          <p:cNvPr id="48" name="Divider 4"/>
          <p:cNvSpPr/>
          <p:nvPr userDrawn="1"/>
        </p:nvSpPr>
        <p:spPr>
          <a:xfrm>
            <a:off x="7437197" y="3085896"/>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3" name="Image 4"/>
          <p:cNvSpPr>
            <a:spLocks noGrp="1"/>
          </p:cNvSpPr>
          <p:nvPr>
            <p:ph type="pic" sz="quarter" idx="126" hasCustomPrompt="1"/>
          </p:nvPr>
        </p:nvSpPr>
        <p:spPr>
          <a:xfrm>
            <a:off x="7200900" y="2054577"/>
            <a:ext cx="914400" cy="914400"/>
          </a:xfrm>
          <a:prstGeom prst="rect">
            <a:avLst/>
          </a:prstGeom>
          <a:noFill/>
        </p:spPr>
        <p:txBody>
          <a:bodyPr anchor="ctr">
            <a:normAutofit/>
          </a:bodyPr>
          <a:lstStyle>
            <a:lvl1pPr marL="0" indent="0" algn="ctr">
              <a:lnSpc>
                <a:spcPct val="100000"/>
              </a:lnSpc>
              <a:buNone/>
              <a:defRPr sz="900"/>
            </a:lvl1pPr>
          </a:lstStyle>
          <a:p>
            <a:r>
              <a:rPr lang="en-US" dirty="0"/>
              <a:t>Image</a:t>
            </a:r>
          </a:p>
        </p:txBody>
      </p:sp>
      <p:sp>
        <p:nvSpPr>
          <p:cNvPr id="61" name="Diagonal 3"/>
          <p:cNvSpPr/>
          <p:nvPr userDrawn="1"/>
        </p:nvSpPr>
        <p:spPr>
          <a:xfrm>
            <a:off x="4686356" y="2516135"/>
            <a:ext cx="1828744" cy="3198866"/>
          </a:xfrm>
          <a:custGeom>
            <a:avLst/>
            <a:gdLst>
              <a:gd name="connsiteX0" fmla="*/ 0 w 1828744"/>
              <a:gd name="connsiteY0" fmla="*/ 0 h 3198866"/>
              <a:gd name="connsiteX1" fmla="*/ 1828744 w 1828744"/>
              <a:gd name="connsiteY1" fmla="*/ 0 h 3198866"/>
              <a:gd name="connsiteX2" fmla="*/ 1828744 w 1828744"/>
              <a:gd name="connsiteY2" fmla="*/ 2741666 h 3198866"/>
              <a:gd name="connsiteX3" fmla="*/ 1371544 w 1828744"/>
              <a:gd name="connsiteY3" fmla="*/ 3198866 h 3198866"/>
              <a:gd name="connsiteX4" fmla="*/ 0 w 1828744"/>
              <a:gd name="connsiteY4" fmla="*/ 3198866 h 3198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744" h="3198866">
                <a:moveTo>
                  <a:pt x="0" y="0"/>
                </a:moveTo>
                <a:lnTo>
                  <a:pt x="1828744" y="0"/>
                </a:lnTo>
                <a:lnTo>
                  <a:pt x="1828744" y="2741666"/>
                </a:lnTo>
                <a:lnTo>
                  <a:pt x="1371544" y="3198866"/>
                </a:lnTo>
                <a:lnTo>
                  <a:pt x="0" y="3198866"/>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71" name="Caption 3"/>
          <p:cNvSpPr>
            <a:spLocks noGrp="1"/>
          </p:cNvSpPr>
          <p:nvPr>
            <p:ph type="body" idx="119" hasCustomPrompt="1"/>
          </p:nvPr>
        </p:nvSpPr>
        <p:spPr>
          <a:xfrm>
            <a:off x="4800628" y="3675317"/>
            <a:ext cx="1600200" cy="1921547"/>
          </a:xfrm>
          <a:prstGeom prst="rect">
            <a:avLst/>
          </a:prstGeom>
        </p:spPr>
        <p:txBody>
          <a:bodyPr lIns="0" tIns="0" rIns="0" bIns="0" anchor="t">
            <a:normAutofit/>
          </a:bodyPr>
          <a:lstStyle>
            <a:lvl1pPr marL="0" indent="0" algn="ctr">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72" name="Heading 3"/>
          <p:cNvSpPr>
            <a:spLocks noGrp="1"/>
          </p:cNvSpPr>
          <p:nvPr>
            <p:ph type="body" sz="quarter" idx="120" hasCustomPrompt="1"/>
          </p:nvPr>
        </p:nvSpPr>
        <p:spPr>
          <a:xfrm>
            <a:off x="4800628" y="3254150"/>
            <a:ext cx="1600200" cy="307777"/>
          </a:xfrm>
          <a:prstGeom prst="rect">
            <a:avLst/>
          </a:prstGeom>
        </p:spPr>
        <p:txBody>
          <a:bodyPr lIns="0" tIns="0" rIns="0" bIns="0">
            <a:spAutoFit/>
          </a:bodyPr>
          <a:lstStyle>
            <a:lvl1pPr marL="0" indent="0" algn="ctr">
              <a:lnSpc>
                <a:spcPct val="100000"/>
              </a:lnSpc>
              <a:spcBef>
                <a:spcPts val="0"/>
              </a:spcBef>
              <a:buNone/>
              <a:defRPr sz="2000" b="1" cap="all">
                <a:solidFill>
                  <a:schemeClr val="tx2"/>
                </a:solidFill>
              </a:defRPr>
            </a:lvl1pPr>
          </a:lstStyle>
          <a:p>
            <a:pPr lvl="0"/>
            <a:r>
              <a:rPr lang="en-US"/>
              <a:t>Heading</a:t>
            </a:r>
          </a:p>
        </p:txBody>
      </p:sp>
      <p:sp>
        <p:nvSpPr>
          <p:cNvPr id="50" name="Divider 3"/>
          <p:cNvSpPr/>
          <p:nvPr userDrawn="1"/>
        </p:nvSpPr>
        <p:spPr>
          <a:xfrm>
            <a:off x="5369830" y="3085896"/>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9" name="Image 3"/>
          <p:cNvSpPr>
            <a:spLocks noGrp="1"/>
          </p:cNvSpPr>
          <p:nvPr>
            <p:ph type="pic" sz="quarter" idx="117" hasCustomPrompt="1"/>
          </p:nvPr>
        </p:nvSpPr>
        <p:spPr>
          <a:xfrm>
            <a:off x="5143500" y="2054577"/>
            <a:ext cx="914400" cy="914400"/>
          </a:xfrm>
          <a:prstGeom prst="rect">
            <a:avLst/>
          </a:prstGeom>
          <a:noFill/>
        </p:spPr>
        <p:txBody>
          <a:bodyPr anchor="ctr">
            <a:normAutofit/>
          </a:bodyPr>
          <a:lstStyle>
            <a:lvl1pPr marL="0" indent="0" algn="ctr">
              <a:lnSpc>
                <a:spcPct val="100000"/>
              </a:lnSpc>
              <a:buNone/>
              <a:defRPr sz="900"/>
            </a:lvl1pPr>
          </a:lstStyle>
          <a:p>
            <a:r>
              <a:rPr lang="en-US" dirty="0"/>
              <a:t>Image</a:t>
            </a:r>
          </a:p>
        </p:txBody>
      </p:sp>
      <p:sp>
        <p:nvSpPr>
          <p:cNvPr id="60" name="Diagonal 2"/>
          <p:cNvSpPr/>
          <p:nvPr userDrawn="1"/>
        </p:nvSpPr>
        <p:spPr>
          <a:xfrm>
            <a:off x="2635971" y="2511777"/>
            <a:ext cx="1829565" cy="3198866"/>
          </a:xfrm>
          <a:custGeom>
            <a:avLst/>
            <a:gdLst>
              <a:gd name="connsiteX0" fmla="*/ 0 w 1829565"/>
              <a:gd name="connsiteY0" fmla="*/ 0 h 3198866"/>
              <a:gd name="connsiteX1" fmla="*/ 1829565 w 1829565"/>
              <a:gd name="connsiteY1" fmla="*/ 0 h 3198866"/>
              <a:gd name="connsiteX2" fmla="*/ 1829565 w 1829565"/>
              <a:gd name="connsiteY2" fmla="*/ 2741666 h 3198866"/>
              <a:gd name="connsiteX3" fmla="*/ 1372365 w 1829565"/>
              <a:gd name="connsiteY3" fmla="*/ 3198866 h 3198866"/>
              <a:gd name="connsiteX4" fmla="*/ 0 w 1829565"/>
              <a:gd name="connsiteY4" fmla="*/ 3198866 h 3198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9565" h="3198866">
                <a:moveTo>
                  <a:pt x="0" y="0"/>
                </a:moveTo>
                <a:lnTo>
                  <a:pt x="1829565" y="0"/>
                </a:lnTo>
                <a:lnTo>
                  <a:pt x="1829565" y="2741666"/>
                </a:lnTo>
                <a:lnTo>
                  <a:pt x="1372365" y="3198866"/>
                </a:lnTo>
                <a:lnTo>
                  <a:pt x="0" y="3198866"/>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45" name="Caption 2"/>
          <p:cNvSpPr>
            <a:spLocks noGrp="1"/>
          </p:cNvSpPr>
          <p:nvPr>
            <p:ph type="body" idx="115" hasCustomPrompt="1"/>
          </p:nvPr>
        </p:nvSpPr>
        <p:spPr>
          <a:xfrm>
            <a:off x="2750486" y="3675317"/>
            <a:ext cx="1600200" cy="1921547"/>
          </a:xfrm>
          <a:prstGeom prst="rect">
            <a:avLst/>
          </a:prstGeom>
        </p:spPr>
        <p:txBody>
          <a:bodyPr lIns="0" tIns="0" rIns="0" bIns="0" anchor="t">
            <a:normAutofit/>
          </a:bodyPr>
          <a:lstStyle>
            <a:lvl1pPr marL="0" indent="0" algn="ctr">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47" name="Heading 2"/>
          <p:cNvSpPr>
            <a:spLocks noGrp="1"/>
          </p:cNvSpPr>
          <p:nvPr>
            <p:ph type="body" sz="quarter" idx="116" hasCustomPrompt="1"/>
          </p:nvPr>
        </p:nvSpPr>
        <p:spPr>
          <a:xfrm>
            <a:off x="2750486" y="3254150"/>
            <a:ext cx="1600200" cy="307777"/>
          </a:xfrm>
          <a:prstGeom prst="rect">
            <a:avLst/>
          </a:prstGeom>
        </p:spPr>
        <p:txBody>
          <a:bodyPr lIns="0" tIns="0" rIns="0" bIns="0">
            <a:spAutoFit/>
          </a:bodyPr>
          <a:lstStyle>
            <a:lvl1pPr marL="0" indent="0" algn="ctr">
              <a:lnSpc>
                <a:spcPct val="100000"/>
              </a:lnSpc>
              <a:spcBef>
                <a:spcPts val="0"/>
              </a:spcBef>
              <a:buNone/>
              <a:defRPr sz="2000" b="1" cap="all">
                <a:solidFill>
                  <a:schemeClr val="tx2"/>
                </a:solidFill>
              </a:defRPr>
            </a:lvl1pPr>
          </a:lstStyle>
          <a:p>
            <a:pPr lvl="0"/>
            <a:r>
              <a:rPr lang="en-US"/>
              <a:t>Heading</a:t>
            </a:r>
          </a:p>
        </p:txBody>
      </p:sp>
      <p:sp>
        <p:nvSpPr>
          <p:cNvPr id="49" name="Divider 2"/>
          <p:cNvSpPr/>
          <p:nvPr userDrawn="1"/>
        </p:nvSpPr>
        <p:spPr>
          <a:xfrm>
            <a:off x="3314728" y="3087074"/>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2" name="Image 2"/>
          <p:cNvSpPr>
            <a:spLocks noGrp="1"/>
          </p:cNvSpPr>
          <p:nvPr>
            <p:ph type="pic" sz="quarter" idx="113" hasCustomPrompt="1"/>
          </p:nvPr>
        </p:nvSpPr>
        <p:spPr>
          <a:xfrm>
            <a:off x="3086128" y="2054577"/>
            <a:ext cx="914400" cy="914400"/>
          </a:xfrm>
          <a:prstGeom prst="rect">
            <a:avLst/>
          </a:prstGeom>
          <a:noFill/>
        </p:spPr>
        <p:txBody>
          <a:bodyPr anchor="ctr">
            <a:normAutofit/>
          </a:bodyPr>
          <a:lstStyle>
            <a:lvl1pPr marL="0" indent="0" algn="ctr">
              <a:lnSpc>
                <a:spcPct val="100000"/>
              </a:lnSpc>
              <a:buNone/>
              <a:defRPr sz="900"/>
            </a:lvl1pPr>
          </a:lstStyle>
          <a:p>
            <a:r>
              <a:rPr lang="en-US" dirty="0"/>
              <a:t>Image</a:t>
            </a:r>
          </a:p>
        </p:txBody>
      </p:sp>
      <p:sp>
        <p:nvSpPr>
          <p:cNvPr id="59" name="Diagonal 1"/>
          <p:cNvSpPr/>
          <p:nvPr userDrawn="1"/>
        </p:nvSpPr>
        <p:spPr>
          <a:xfrm>
            <a:off x="571500" y="2516134"/>
            <a:ext cx="1828800" cy="3198866"/>
          </a:xfrm>
          <a:custGeom>
            <a:avLst/>
            <a:gdLst>
              <a:gd name="connsiteX0" fmla="*/ 0 w 1828800"/>
              <a:gd name="connsiteY0" fmla="*/ 0 h 3198866"/>
              <a:gd name="connsiteX1" fmla="*/ 1828800 w 1828800"/>
              <a:gd name="connsiteY1" fmla="*/ 0 h 3198866"/>
              <a:gd name="connsiteX2" fmla="*/ 1828800 w 1828800"/>
              <a:gd name="connsiteY2" fmla="*/ 2741666 h 3198866"/>
              <a:gd name="connsiteX3" fmla="*/ 1371600 w 1828800"/>
              <a:gd name="connsiteY3" fmla="*/ 3198866 h 3198866"/>
              <a:gd name="connsiteX4" fmla="*/ 0 w 1828800"/>
              <a:gd name="connsiteY4" fmla="*/ 3198866 h 3198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3198866">
                <a:moveTo>
                  <a:pt x="0" y="0"/>
                </a:moveTo>
                <a:lnTo>
                  <a:pt x="1828800" y="0"/>
                </a:lnTo>
                <a:lnTo>
                  <a:pt x="1828800" y="2741666"/>
                </a:lnTo>
                <a:lnTo>
                  <a:pt x="1371600" y="3198866"/>
                </a:lnTo>
                <a:lnTo>
                  <a:pt x="0" y="3198866"/>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34" name="Caption 1"/>
          <p:cNvSpPr>
            <a:spLocks noGrp="1"/>
          </p:cNvSpPr>
          <p:nvPr>
            <p:ph type="body" idx="44" hasCustomPrompt="1"/>
          </p:nvPr>
        </p:nvSpPr>
        <p:spPr>
          <a:xfrm>
            <a:off x="685800" y="3675317"/>
            <a:ext cx="1600200" cy="1921547"/>
          </a:xfrm>
          <a:prstGeom prst="rect">
            <a:avLst/>
          </a:prstGeom>
        </p:spPr>
        <p:txBody>
          <a:bodyPr lIns="0" tIns="0" rIns="0" bIns="0" anchor="t">
            <a:normAutofit/>
          </a:bodyPr>
          <a:lstStyle>
            <a:lvl1pPr marL="0" indent="0" algn="ctr">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35" name="Heading 1"/>
          <p:cNvSpPr>
            <a:spLocks noGrp="1"/>
          </p:cNvSpPr>
          <p:nvPr>
            <p:ph type="body" sz="quarter" idx="33" hasCustomPrompt="1"/>
          </p:nvPr>
        </p:nvSpPr>
        <p:spPr>
          <a:xfrm>
            <a:off x="685800" y="3254150"/>
            <a:ext cx="1600200" cy="307777"/>
          </a:xfrm>
          <a:prstGeom prst="rect">
            <a:avLst/>
          </a:prstGeom>
        </p:spPr>
        <p:txBody>
          <a:bodyPr lIns="0" tIns="0" rIns="0" bIns="0">
            <a:spAutoFit/>
          </a:bodyPr>
          <a:lstStyle>
            <a:lvl1pPr marL="0" indent="0" algn="ctr">
              <a:lnSpc>
                <a:spcPct val="100000"/>
              </a:lnSpc>
              <a:spcBef>
                <a:spcPts val="0"/>
              </a:spcBef>
              <a:buNone/>
              <a:defRPr sz="2000" b="1" cap="all">
                <a:solidFill>
                  <a:schemeClr val="tx2"/>
                </a:solidFill>
              </a:defRPr>
            </a:lvl1pPr>
          </a:lstStyle>
          <a:p>
            <a:pPr lvl="0"/>
            <a:r>
              <a:rPr lang="en-US"/>
              <a:t>Heading</a:t>
            </a:r>
          </a:p>
        </p:txBody>
      </p:sp>
      <p:sp>
        <p:nvSpPr>
          <p:cNvPr id="36" name="Divider 1"/>
          <p:cNvSpPr/>
          <p:nvPr userDrawn="1"/>
        </p:nvSpPr>
        <p:spPr>
          <a:xfrm>
            <a:off x="1257273" y="3087074"/>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2" name="Image 1"/>
          <p:cNvSpPr>
            <a:spLocks noGrp="1"/>
          </p:cNvSpPr>
          <p:nvPr>
            <p:ph type="pic" sz="quarter" idx="28" hasCustomPrompt="1"/>
          </p:nvPr>
        </p:nvSpPr>
        <p:spPr>
          <a:xfrm>
            <a:off x="1028701" y="2054577"/>
            <a:ext cx="914400" cy="914400"/>
          </a:xfrm>
          <a:prstGeom prst="rect">
            <a:avLst/>
          </a:prstGeom>
          <a:noFill/>
        </p:spPr>
        <p:txBody>
          <a:bodyPr anchor="ctr">
            <a:normAutofit/>
          </a:bodyPr>
          <a:lstStyle>
            <a:lvl1pPr marL="0" indent="0" algn="ctr">
              <a:lnSpc>
                <a:spcPct val="100000"/>
              </a:lnSpc>
              <a:buNone/>
              <a:defRPr sz="900"/>
            </a:lvl1pPr>
          </a:lstStyle>
          <a:p>
            <a:r>
              <a:rPr lang="en-US" dirty="0"/>
              <a:t>Image</a:t>
            </a:r>
          </a:p>
        </p:txBody>
      </p:sp>
      <p:sp>
        <p:nvSpPr>
          <p:cNvPr id="41" name="Subtitle"/>
          <p:cNvSpPr>
            <a:spLocks noGrp="1"/>
          </p:cNvSpPr>
          <p:nvPr>
            <p:ph type="body" sz="quarter" idx="14" hasCustomPrompt="1"/>
          </p:nvPr>
        </p:nvSpPr>
        <p:spPr>
          <a:xfrm>
            <a:off x="571499" y="1485901"/>
            <a:ext cx="8001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p:txBody>
          <a:bodyPr/>
          <a:lstStyle>
            <a:lvl1pPr>
              <a:defRPr baseline="0"/>
            </a:lvl1pPr>
          </a:lstStyle>
          <a:p>
            <a:r>
              <a:rPr lang="en-US"/>
              <a:t>Slide title</a:t>
            </a:r>
          </a:p>
        </p:txBody>
      </p:sp>
    </p:spTree>
    <p:extLst>
      <p:ext uri="{BB962C8B-B14F-4D97-AF65-F5344CB8AC3E}">
        <p14:creationId xmlns:p14="http://schemas.microsoft.com/office/powerpoint/2010/main" val="7432876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wedge">
                                      <p:cBhvr>
                                        <p:cTn id="10" dur="1000"/>
                                        <p:tgtEl>
                                          <p:spTgt spid="59"/>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barn(outVertical)">
                                      <p:cBhvr>
                                        <p:cTn id="13" dur="500"/>
                                        <p:tgtEl>
                                          <p:spTgt spid="49"/>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60"/>
                                        </p:tgtEl>
                                        <p:attrNameLst>
                                          <p:attrName>style.visibility</p:attrName>
                                        </p:attrNameLst>
                                      </p:cBhvr>
                                      <p:to>
                                        <p:strVal val="visible"/>
                                      </p:to>
                                    </p:set>
                                    <p:animEffect transition="in" filter="wedge">
                                      <p:cBhvr>
                                        <p:cTn id="16" dur="1000"/>
                                        <p:tgtEl>
                                          <p:spTgt spid="60"/>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outVertical)">
                                      <p:cBhvr>
                                        <p:cTn id="19" dur="500"/>
                                        <p:tgtEl>
                                          <p:spTgt spid="50"/>
                                        </p:tgtEl>
                                      </p:cBhvr>
                                    </p:animEffect>
                                  </p:childTnLst>
                                </p:cTn>
                              </p:par>
                              <p:par>
                                <p:cTn id="20" presetID="20" presetClass="entr" presetSubtype="0" fill="hold" grpId="0" nodeType="with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wedge">
                                      <p:cBhvr>
                                        <p:cTn id="22" dur="1000"/>
                                        <p:tgtEl>
                                          <p:spTgt spid="61"/>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barn(outVertical)">
                                      <p:cBhvr>
                                        <p:cTn id="25" dur="500"/>
                                        <p:tgtEl>
                                          <p:spTgt spid="48"/>
                                        </p:tgtEl>
                                      </p:cBhvr>
                                    </p:animEffect>
                                  </p:childTnLst>
                                </p:cTn>
                              </p:par>
                              <p:par>
                                <p:cTn id="26" presetID="20" presetClass="entr" presetSubtype="0" fill="hold" grpId="0" nodeType="withEffect">
                                  <p:stCondLst>
                                    <p:cond delay="0"/>
                                  </p:stCondLst>
                                  <p:childTnLst>
                                    <p:set>
                                      <p:cBhvr>
                                        <p:cTn id="27" dur="1" fill="hold">
                                          <p:stCondLst>
                                            <p:cond delay="0"/>
                                          </p:stCondLst>
                                        </p:cTn>
                                        <p:tgtEl>
                                          <p:spTgt spid="63"/>
                                        </p:tgtEl>
                                        <p:attrNameLst>
                                          <p:attrName>style.visibility</p:attrName>
                                        </p:attrNameLst>
                                      </p:cBhvr>
                                      <p:to>
                                        <p:strVal val="visible"/>
                                      </p:to>
                                    </p:set>
                                    <p:animEffect transition="in" filter="wedge">
                                      <p:cBhvr>
                                        <p:cTn id="28" dur="1000"/>
                                        <p:tgtEl>
                                          <p:spTgt spid="63"/>
                                        </p:tgtEl>
                                      </p:cBhvr>
                                    </p:animEffect>
                                  </p:childTnLst>
                                </p:cTn>
                              </p:par>
                            </p:childTnLst>
                          </p:cTn>
                        </p:par>
                        <p:par>
                          <p:cTn id="29" fill="hold">
                            <p:stCondLst>
                              <p:cond delay="1000"/>
                            </p:stCondLst>
                            <p:childTnLst>
                              <p:par>
                                <p:cTn id="30" presetID="9" presetClass="entr" presetSubtype="0" fill="hold"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dissolve">
                                      <p:cBhvr>
                                        <p:cTn id="32" dur="500"/>
                                        <p:tgtEl>
                                          <p:spTgt spid="30"/>
                                        </p:tgtEl>
                                      </p:cBhvr>
                                    </p:animEffect>
                                  </p:childTnLst>
                                </p:cTn>
                              </p:par>
                              <p:par>
                                <p:cTn id="33" presetID="9" presetClass="entr" presetSubtype="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dissolve">
                                      <p:cBhvr>
                                        <p:cTn id="35" dur="500"/>
                                        <p:tgtEl>
                                          <p:spTgt spid="37"/>
                                        </p:tgtEl>
                                      </p:cBhvr>
                                    </p:animEffect>
                                  </p:childTnLst>
                                </p:cTn>
                              </p:par>
                              <p:par>
                                <p:cTn id="36" presetID="9" presetClass="entr" presetSubtype="0" fill="hold"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dissolve">
                                      <p:cBhvr>
                                        <p:cTn id="38" dur="500"/>
                                        <p:tgtEl>
                                          <p:spTgt spid="38"/>
                                        </p:tgtEl>
                                      </p:cBhvr>
                                    </p:animEffect>
                                  </p:childTnLst>
                                </p:cTn>
                              </p:par>
                              <p:par>
                                <p:cTn id="39" presetID="9"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dissolve">
                                      <p:cBhvr>
                                        <p:cTn id="41" dur="500"/>
                                        <p:tgtEl>
                                          <p:spTgt spid="39"/>
                                        </p:tgtEl>
                                      </p:cBhvr>
                                    </p:animEffect>
                                  </p:childTnLst>
                                </p:cTn>
                              </p:par>
                            </p:childTnLst>
                          </p:cTn>
                        </p:par>
                        <p:par>
                          <p:cTn id="42" fill="hold">
                            <p:stCondLst>
                              <p:cond delay="1500"/>
                            </p:stCondLst>
                            <p:childTnLst>
                              <p:par>
                                <p:cTn id="43" presetID="12" presetClass="entr" presetSubtype="4" fill="hold" grpId="0" nodeType="afterEffect">
                                  <p:stCondLst>
                                    <p:cond delay="0"/>
                                  </p:stCondLst>
                                  <p:childTnLst>
                                    <p:set>
                                      <p:cBhvr>
                                        <p:cTn id="44" dur="1" fill="hold">
                                          <p:stCondLst>
                                            <p:cond delay="0"/>
                                          </p:stCondLst>
                                        </p:cTn>
                                        <p:tgtEl>
                                          <p:spTgt spid="32"/>
                                        </p:tgtEl>
                                        <p:attrNameLst>
                                          <p:attrName>style.visibility</p:attrName>
                                        </p:attrNameLst>
                                      </p:cBhvr>
                                      <p:to>
                                        <p:strVal val="visible"/>
                                      </p:to>
                                    </p:set>
                                    <p:anim calcmode="lin" valueType="num">
                                      <p:cBhvr additive="base">
                                        <p:cTn id="45" dur="500"/>
                                        <p:tgtEl>
                                          <p:spTgt spid="32"/>
                                        </p:tgtEl>
                                        <p:attrNameLst>
                                          <p:attrName>ppt_y</p:attrName>
                                        </p:attrNameLst>
                                      </p:cBhvr>
                                      <p:tavLst>
                                        <p:tav tm="0">
                                          <p:val>
                                            <p:strVal val="#ppt_y+#ppt_h*1.125000"/>
                                          </p:val>
                                        </p:tav>
                                        <p:tav tm="100000">
                                          <p:val>
                                            <p:strVal val="#ppt_y"/>
                                          </p:val>
                                        </p:tav>
                                      </p:tavLst>
                                    </p:anim>
                                    <p:animEffect transition="in" filter="wipe(up)">
                                      <p:cBhvr>
                                        <p:cTn id="46" dur="500"/>
                                        <p:tgtEl>
                                          <p:spTgt spid="32"/>
                                        </p:tgtEl>
                                      </p:cBhvr>
                                    </p:animEffect>
                                  </p:childTnLst>
                                </p:cTn>
                              </p:par>
                              <p:par>
                                <p:cTn id="47" presetID="12" presetClass="entr" presetSubtype="4"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additive="base">
                                        <p:cTn id="49" dur="500"/>
                                        <p:tgtEl>
                                          <p:spTgt spid="42"/>
                                        </p:tgtEl>
                                        <p:attrNameLst>
                                          <p:attrName>ppt_y</p:attrName>
                                        </p:attrNameLst>
                                      </p:cBhvr>
                                      <p:tavLst>
                                        <p:tav tm="0">
                                          <p:val>
                                            <p:strVal val="#ppt_y+#ppt_h*1.125000"/>
                                          </p:val>
                                        </p:tav>
                                        <p:tav tm="100000">
                                          <p:val>
                                            <p:strVal val="#ppt_y"/>
                                          </p:val>
                                        </p:tav>
                                      </p:tavLst>
                                    </p:anim>
                                    <p:animEffect transition="in" filter="wipe(up)">
                                      <p:cBhvr>
                                        <p:cTn id="50" dur="500"/>
                                        <p:tgtEl>
                                          <p:spTgt spid="42"/>
                                        </p:tgtEl>
                                      </p:cBhvr>
                                    </p:animEffect>
                                  </p:childTnLst>
                                </p:cTn>
                              </p:par>
                              <p:par>
                                <p:cTn id="51" presetID="12" presetClass="entr" presetSubtype="4" fill="hold" grpId="0" nodeType="withEffect">
                                  <p:stCondLst>
                                    <p:cond delay="0"/>
                                  </p:stCondLst>
                                  <p:childTnLst>
                                    <p:set>
                                      <p:cBhvr>
                                        <p:cTn id="52" dur="1" fill="hold">
                                          <p:stCondLst>
                                            <p:cond delay="0"/>
                                          </p:stCondLst>
                                        </p:cTn>
                                        <p:tgtEl>
                                          <p:spTgt spid="69"/>
                                        </p:tgtEl>
                                        <p:attrNameLst>
                                          <p:attrName>style.visibility</p:attrName>
                                        </p:attrNameLst>
                                      </p:cBhvr>
                                      <p:to>
                                        <p:strVal val="visible"/>
                                      </p:to>
                                    </p:set>
                                    <p:anim calcmode="lin" valueType="num">
                                      <p:cBhvr additive="base">
                                        <p:cTn id="53" dur="500"/>
                                        <p:tgtEl>
                                          <p:spTgt spid="69"/>
                                        </p:tgtEl>
                                        <p:attrNameLst>
                                          <p:attrName>ppt_y</p:attrName>
                                        </p:attrNameLst>
                                      </p:cBhvr>
                                      <p:tavLst>
                                        <p:tav tm="0">
                                          <p:val>
                                            <p:strVal val="#ppt_y+#ppt_h*1.125000"/>
                                          </p:val>
                                        </p:tav>
                                        <p:tav tm="100000">
                                          <p:val>
                                            <p:strVal val="#ppt_y"/>
                                          </p:val>
                                        </p:tav>
                                      </p:tavLst>
                                    </p:anim>
                                    <p:animEffect transition="in" filter="wipe(up)">
                                      <p:cBhvr>
                                        <p:cTn id="54" dur="500"/>
                                        <p:tgtEl>
                                          <p:spTgt spid="69"/>
                                        </p:tgtEl>
                                      </p:cBhvr>
                                    </p:animEffect>
                                  </p:childTnLst>
                                </p:cTn>
                              </p:par>
                              <p:par>
                                <p:cTn id="55" presetID="12" presetClass="entr" presetSubtype="4" fill="hold" grpId="0" nodeType="withEffect">
                                  <p:stCondLst>
                                    <p:cond delay="0"/>
                                  </p:stCondLst>
                                  <p:childTnLst>
                                    <p:set>
                                      <p:cBhvr>
                                        <p:cTn id="56" dur="1" fill="hold">
                                          <p:stCondLst>
                                            <p:cond delay="0"/>
                                          </p:stCondLst>
                                        </p:cTn>
                                        <p:tgtEl>
                                          <p:spTgt spid="53"/>
                                        </p:tgtEl>
                                        <p:attrNameLst>
                                          <p:attrName>style.visibility</p:attrName>
                                        </p:attrNameLst>
                                      </p:cBhvr>
                                      <p:to>
                                        <p:strVal val="visible"/>
                                      </p:to>
                                    </p:set>
                                    <p:anim calcmode="lin" valueType="num">
                                      <p:cBhvr additive="base">
                                        <p:cTn id="57" dur="500"/>
                                        <p:tgtEl>
                                          <p:spTgt spid="53"/>
                                        </p:tgtEl>
                                        <p:attrNameLst>
                                          <p:attrName>ppt_y</p:attrName>
                                        </p:attrNameLst>
                                      </p:cBhvr>
                                      <p:tavLst>
                                        <p:tav tm="0">
                                          <p:val>
                                            <p:strVal val="#ppt_y+#ppt_h*1.125000"/>
                                          </p:val>
                                        </p:tav>
                                        <p:tav tm="100000">
                                          <p:val>
                                            <p:strVal val="#ppt_y"/>
                                          </p:val>
                                        </p:tav>
                                      </p:tavLst>
                                    </p:anim>
                                    <p:animEffect transition="in" filter="wipe(up)">
                                      <p:cBhvr>
                                        <p:cTn id="5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48" grpId="0" animBg="1"/>
      <p:bldP spid="53" grpId="0"/>
      <p:bldP spid="61" grpId="0" animBg="1"/>
      <p:bldP spid="50" grpId="0" animBg="1"/>
      <p:bldP spid="69" grpId="0"/>
      <p:bldP spid="60" grpId="0" animBg="1"/>
      <p:bldP spid="49" grpId="0" animBg="1"/>
      <p:bldP spid="42" grpId="0"/>
      <p:bldP spid="59" grpId="0" animBg="1"/>
      <p:bldP spid="36" grpId="0" animBg="1"/>
      <p:bldP spid="32" grpId="0"/>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potlight, 2 Blocks">
    <p:spTree>
      <p:nvGrpSpPr>
        <p:cNvPr id="1" name=""/>
        <p:cNvGrpSpPr/>
        <p:nvPr/>
      </p:nvGrpSpPr>
      <p:grpSpPr>
        <a:xfrm>
          <a:off x="0" y="0"/>
          <a:ext cx="0" cy="0"/>
          <a:chOff x="0" y="0"/>
          <a:chExt cx="0" cy="0"/>
        </a:xfrm>
      </p:grpSpPr>
      <p:sp>
        <p:nvSpPr>
          <p:cNvPr id="3" name="Slide Number"/>
          <p:cNvSpPr>
            <a:spLocks noGrp="1"/>
          </p:cNvSpPr>
          <p:nvPr>
            <p:ph type="sldNum" sz="quarter" idx="96"/>
          </p:nvPr>
        </p:nvSpPr>
        <p:spPr/>
        <p:txBody>
          <a:bodyPr/>
          <a:lstStyle/>
          <a:p>
            <a:fld id="{993E5C3D-A167-DF43-B02B-F492F89E54CA}" type="slidenum">
              <a:rPr lang="en-US" smtClean="0"/>
              <a:t>‹#›</a:t>
            </a:fld>
            <a:endParaRPr lang="en-US" dirty="0"/>
          </a:p>
        </p:txBody>
      </p:sp>
      <p:sp>
        <p:nvSpPr>
          <p:cNvPr id="10" name="Footer"/>
          <p:cNvSpPr>
            <a:spLocks noGrp="1"/>
          </p:cNvSpPr>
          <p:nvPr>
            <p:ph type="ftr" sz="quarter" idx="112"/>
          </p:nvPr>
        </p:nvSpPr>
        <p:spPr/>
        <p:txBody>
          <a:bodyPr/>
          <a:lstStyle/>
          <a:p>
            <a:r>
              <a:rPr lang="en-US" dirty="0"/>
              <a:t>ALL COB FA21 </a:t>
            </a:r>
          </a:p>
        </p:txBody>
      </p:sp>
      <p:sp>
        <p:nvSpPr>
          <p:cNvPr id="26" name="Caption 2"/>
          <p:cNvSpPr>
            <a:spLocks noGrp="1"/>
          </p:cNvSpPr>
          <p:nvPr>
            <p:ph type="body" idx="115" hasCustomPrompt="1"/>
          </p:nvPr>
        </p:nvSpPr>
        <p:spPr>
          <a:xfrm>
            <a:off x="4686300" y="4143349"/>
            <a:ext cx="3886200" cy="1571651"/>
          </a:xfrm>
          <a:prstGeom prst="rect">
            <a:avLst/>
          </a:prstGeom>
        </p:spPr>
        <p:txBody>
          <a:bodyPr lIns="0" tIns="0" rIns="0" bIns="0" anchor="t">
            <a:normAutofit/>
          </a:bodyPr>
          <a:lstStyle>
            <a:lvl1pPr marL="0" indent="0" algn="ctr">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27" name="Heading 2"/>
          <p:cNvSpPr>
            <a:spLocks noGrp="1"/>
          </p:cNvSpPr>
          <p:nvPr>
            <p:ph type="body" sz="quarter" idx="116" hasCustomPrompt="1"/>
          </p:nvPr>
        </p:nvSpPr>
        <p:spPr>
          <a:xfrm>
            <a:off x="4686300" y="3598162"/>
            <a:ext cx="3886200" cy="430887"/>
          </a:xfrm>
          <a:prstGeom prst="rect">
            <a:avLst/>
          </a:prstGeom>
        </p:spPr>
        <p:txBody>
          <a:bodyPr wrap="square" lIns="0" tIns="0" rIns="0" bIns="0">
            <a:spAutoFit/>
          </a:bodyPr>
          <a:lstStyle>
            <a:lvl1pPr marL="0" indent="0" algn="ctr">
              <a:lnSpc>
                <a:spcPct val="100000"/>
              </a:lnSpc>
              <a:spcBef>
                <a:spcPts val="0"/>
              </a:spcBef>
              <a:buNone/>
              <a:defRPr sz="2800" b="1" cap="all">
                <a:solidFill>
                  <a:schemeClr val="tx2"/>
                </a:solidFill>
              </a:defRPr>
            </a:lvl1pPr>
          </a:lstStyle>
          <a:p>
            <a:pPr lvl="0"/>
            <a:r>
              <a:rPr lang="en-US"/>
              <a:t>Heading</a:t>
            </a:r>
          </a:p>
        </p:txBody>
      </p:sp>
      <p:sp>
        <p:nvSpPr>
          <p:cNvPr id="37" name="Divider 2"/>
          <p:cNvSpPr/>
          <p:nvPr userDrawn="1"/>
        </p:nvSpPr>
        <p:spPr>
          <a:xfrm>
            <a:off x="6400800" y="3428998"/>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 name="Image 2"/>
          <p:cNvSpPr>
            <a:spLocks noGrp="1"/>
          </p:cNvSpPr>
          <p:nvPr>
            <p:ph type="pic" sz="quarter" idx="113" hasCustomPrompt="1"/>
          </p:nvPr>
        </p:nvSpPr>
        <p:spPr>
          <a:xfrm>
            <a:off x="6172200" y="2400300"/>
            <a:ext cx="914400" cy="914400"/>
          </a:xfrm>
          <a:prstGeom prst="ellipse">
            <a:avLst/>
          </a:prstGeom>
          <a:noFill/>
        </p:spPr>
        <p:txBody>
          <a:bodyPr anchor="ctr">
            <a:normAutofit/>
          </a:bodyPr>
          <a:lstStyle>
            <a:lvl1pPr marL="0" indent="0" algn="ctr">
              <a:lnSpc>
                <a:spcPct val="100000"/>
              </a:lnSpc>
              <a:buNone/>
              <a:defRPr sz="900"/>
            </a:lvl1pPr>
          </a:lstStyle>
          <a:p>
            <a:r>
              <a:rPr lang="en-US" dirty="0"/>
              <a:t>Image</a:t>
            </a:r>
          </a:p>
        </p:txBody>
      </p:sp>
      <p:sp>
        <p:nvSpPr>
          <p:cNvPr id="22" name="Caption 1"/>
          <p:cNvSpPr>
            <a:spLocks noGrp="1"/>
          </p:cNvSpPr>
          <p:nvPr>
            <p:ph type="body" idx="44" hasCustomPrompt="1"/>
          </p:nvPr>
        </p:nvSpPr>
        <p:spPr>
          <a:xfrm>
            <a:off x="571498" y="4143349"/>
            <a:ext cx="3886202" cy="1571651"/>
          </a:xfrm>
          <a:prstGeom prst="rect">
            <a:avLst/>
          </a:prstGeom>
        </p:spPr>
        <p:txBody>
          <a:bodyPr lIns="0" tIns="0" rIns="0" bIns="0" anchor="t">
            <a:normAutofit/>
          </a:bodyPr>
          <a:lstStyle>
            <a:lvl1pPr marL="0" indent="0" algn="ctr">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23" name="Heading 1"/>
          <p:cNvSpPr>
            <a:spLocks noGrp="1"/>
          </p:cNvSpPr>
          <p:nvPr>
            <p:ph type="body" sz="quarter" idx="33" hasCustomPrompt="1"/>
          </p:nvPr>
        </p:nvSpPr>
        <p:spPr>
          <a:xfrm>
            <a:off x="571498" y="3598162"/>
            <a:ext cx="3886202" cy="430887"/>
          </a:xfrm>
          <a:prstGeom prst="rect">
            <a:avLst/>
          </a:prstGeom>
        </p:spPr>
        <p:txBody>
          <a:bodyPr wrap="square" lIns="0" tIns="0" rIns="0" bIns="0">
            <a:spAutoFit/>
          </a:bodyPr>
          <a:lstStyle>
            <a:lvl1pPr marL="0" indent="0" algn="ctr">
              <a:lnSpc>
                <a:spcPct val="100000"/>
              </a:lnSpc>
              <a:spcBef>
                <a:spcPts val="0"/>
              </a:spcBef>
              <a:buNone/>
              <a:defRPr sz="2800" b="1" cap="all">
                <a:solidFill>
                  <a:schemeClr val="tx2"/>
                </a:solidFill>
              </a:defRPr>
            </a:lvl1pPr>
          </a:lstStyle>
          <a:p>
            <a:pPr lvl="0"/>
            <a:r>
              <a:rPr lang="en-US"/>
              <a:t>Heading</a:t>
            </a:r>
          </a:p>
        </p:txBody>
      </p:sp>
      <p:sp>
        <p:nvSpPr>
          <p:cNvPr id="36" name="Divider 1"/>
          <p:cNvSpPr/>
          <p:nvPr userDrawn="1"/>
        </p:nvSpPr>
        <p:spPr>
          <a:xfrm>
            <a:off x="2285999" y="3428998"/>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5" name="Image 1"/>
          <p:cNvSpPr>
            <a:spLocks noGrp="1"/>
          </p:cNvSpPr>
          <p:nvPr>
            <p:ph type="pic" sz="quarter" idx="28" hasCustomPrompt="1"/>
          </p:nvPr>
        </p:nvSpPr>
        <p:spPr>
          <a:xfrm>
            <a:off x="2057399" y="2400300"/>
            <a:ext cx="914400" cy="914400"/>
          </a:xfrm>
          <a:prstGeom prst="ellipse">
            <a:avLst/>
          </a:prstGeom>
          <a:noFill/>
        </p:spPr>
        <p:txBody>
          <a:bodyPr anchor="ctr">
            <a:normAutofit/>
          </a:bodyPr>
          <a:lstStyle>
            <a:lvl1pPr marL="0" indent="0" algn="ctr">
              <a:lnSpc>
                <a:spcPct val="100000"/>
              </a:lnSpc>
              <a:buNone/>
              <a:defRPr sz="900"/>
            </a:lvl1pPr>
          </a:lstStyle>
          <a:p>
            <a:r>
              <a:rPr lang="en-US" dirty="0"/>
              <a:t>Image</a:t>
            </a:r>
          </a:p>
        </p:txBody>
      </p:sp>
      <p:sp>
        <p:nvSpPr>
          <p:cNvPr id="14" name="Subtitle"/>
          <p:cNvSpPr>
            <a:spLocks noGrp="1"/>
          </p:cNvSpPr>
          <p:nvPr>
            <p:ph type="body" sz="quarter" idx="14" hasCustomPrompt="1"/>
          </p:nvPr>
        </p:nvSpPr>
        <p:spPr>
          <a:xfrm>
            <a:off x="571499" y="1485901"/>
            <a:ext cx="8001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p:txBody>
          <a:bodyPr/>
          <a:lstStyle/>
          <a:p>
            <a:r>
              <a:rPr lang="en-US"/>
              <a:t>Slide title</a:t>
            </a:r>
          </a:p>
        </p:txBody>
      </p:sp>
    </p:spTree>
    <p:extLst>
      <p:ext uri="{BB962C8B-B14F-4D97-AF65-F5344CB8AC3E}">
        <p14:creationId xmlns:p14="http://schemas.microsoft.com/office/powerpoint/2010/main" val="5320417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barn(outVertical)">
                                      <p:cBhvr>
                                        <p:cTn id="10" dur="500"/>
                                        <p:tgtEl>
                                          <p:spTgt spid="37"/>
                                        </p:tgtEl>
                                      </p:cBhvr>
                                    </p:animEffect>
                                  </p:childTnLst>
                                </p:cTn>
                              </p:par>
                            </p:childTnLst>
                          </p:cTn>
                        </p:par>
                        <p:par>
                          <p:cTn id="11" fill="hold">
                            <p:stCondLst>
                              <p:cond delay="500"/>
                            </p:stCondLst>
                            <p:childTnLst>
                              <p:par>
                                <p:cTn id="12" presetID="12" presetClass="entr" presetSubtype="4" fill="hold" grpId="0" nodeType="afterEffect">
                                  <p:stCondLst>
                                    <p:cond delay="0"/>
                                  </p:stCondLst>
                                  <p:childTnLst>
                                    <p:set>
                                      <p:cBhvr>
                                        <p:cTn id="13" dur="1" fill="hold">
                                          <p:stCondLst>
                                            <p:cond delay="0"/>
                                          </p:stCondLst>
                                        </p:cTn>
                                        <p:tgtEl>
                                          <p:spTgt spid="95"/>
                                        </p:tgtEl>
                                        <p:attrNameLst>
                                          <p:attrName>style.visibility</p:attrName>
                                        </p:attrNameLst>
                                      </p:cBhvr>
                                      <p:to>
                                        <p:strVal val="visible"/>
                                      </p:to>
                                    </p:set>
                                    <p:anim calcmode="lin" valueType="num">
                                      <p:cBhvr additive="base">
                                        <p:cTn id="14" dur="500"/>
                                        <p:tgtEl>
                                          <p:spTgt spid="95"/>
                                        </p:tgtEl>
                                        <p:attrNameLst>
                                          <p:attrName>ppt_y</p:attrName>
                                        </p:attrNameLst>
                                      </p:cBhvr>
                                      <p:tavLst>
                                        <p:tav tm="0">
                                          <p:val>
                                            <p:strVal val="#ppt_y+#ppt_h*1.125000"/>
                                          </p:val>
                                        </p:tav>
                                        <p:tav tm="100000">
                                          <p:val>
                                            <p:strVal val="#ppt_y"/>
                                          </p:val>
                                        </p:tav>
                                      </p:tavLst>
                                    </p:anim>
                                    <p:animEffect transition="in" filter="wipe(up)">
                                      <p:cBhvr>
                                        <p:cTn id="15" dur="500"/>
                                        <p:tgtEl>
                                          <p:spTgt spid="95"/>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p:tgtEl>
                                          <p:spTgt spid="24"/>
                                        </p:tgtEl>
                                        <p:attrNameLst>
                                          <p:attrName>ppt_y</p:attrName>
                                        </p:attrNameLst>
                                      </p:cBhvr>
                                      <p:tavLst>
                                        <p:tav tm="0">
                                          <p:val>
                                            <p:strVal val="#ppt_y+#ppt_h*1.125000"/>
                                          </p:val>
                                        </p:tav>
                                        <p:tav tm="100000">
                                          <p:val>
                                            <p:strVal val="#ppt_y"/>
                                          </p:val>
                                        </p:tav>
                                      </p:tavLst>
                                    </p:anim>
                                    <p:animEffect transition="in" filter="wipe(up)">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4" grpId="0"/>
      <p:bldP spid="36" grpId="0" animBg="1"/>
      <p:bldP spid="95" grpId="0"/>
    </p:bldLst>
  </p:timing>
  <p:extLst>
    <p:ext uri="{DCECCB84-F9BA-43D5-87BE-67443E8EF086}">
      <p15:sldGuideLst xmlns:p15="http://schemas.microsoft.com/office/powerpoint/2012/main">
        <p15:guide id="1" orient="horz" pos="2088" userDrawn="1">
          <p15:clr>
            <a:srgbClr val="FBAE40"/>
          </p15:clr>
        </p15:guide>
        <p15:guide id="2" orient="horz" pos="216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potlight, 3 Blocks">
    <p:spTree>
      <p:nvGrpSpPr>
        <p:cNvPr id="1" name=""/>
        <p:cNvGrpSpPr/>
        <p:nvPr/>
      </p:nvGrpSpPr>
      <p:grpSpPr>
        <a:xfrm>
          <a:off x="0" y="0"/>
          <a:ext cx="0" cy="0"/>
          <a:chOff x="0" y="0"/>
          <a:chExt cx="0" cy="0"/>
        </a:xfrm>
      </p:grpSpPr>
      <p:sp>
        <p:nvSpPr>
          <p:cNvPr id="3" name="Slide Number"/>
          <p:cNvSpPr>
            <a:spLocks noGrp="1"/>
          </p:cNvSpPr>
          <p:nvPr>
            <p:ph type="sldNum" sz="quarter" idx="96"/>
          </p:nvPr>
        </p:nvSpPr>
        <p:spPr/>
        <p:txBody>
          <a:bodyPr/>
          <a:lstStyle/>
          <a:p>
            <a:fld id="{993E5C3D-A167-DF43-B02B-F492F89E54CA}" type="slidenum">
              <a:rPr lang="en-US" smtClean="0"/>
              <a:t>‹#›</a:t>
            </a:fld>
            <a:endParaRPr lang="en-US" dirty="0"/>
          </a:p>
        </p:txBody>
      </p:sp>
      <p:sp>
        <p:nvSpPr>
          <p:cNvPr id="10" name="Footer"/>
          <p:cNvSpPr>
            <a:spLocks noGrp="1"/>
          </p:cNvSpPr>
          <p:nvPr>
            <p:ph type="ftr" sz="quarter" idx="112"/>
          </p:nvPr>
        </p:nvSpPr>
        <p:spPr/>
        <p:txBody>
          <a:bodyPr/>
          <a:lstStyle/>
          <a:p>
            <a:r>
              <a:rPr lang="en-US" dirty="0"/>
              <a:t>ALL COB FA21 </a:t>
            </a:r>
          </a:p>
        </p:txBody>
      </p:sp>
      <p:sp>
        <p:nvSpPr>
          <p:cNvPr id="30" name="Caption 3"/>
          <p:cNvSpPr>
            <a:spLocks noGrp="1"/>
          </p:cNvSpPr>
          <p:nvPr>
            <p:ph type="body" idx="119" hasCustomPrompt="1"/>
          </p:nvPr>
        </p:nvSpPr>
        <p:spPr>
          <a:xfrm>
            <a:off x="6057900" y="4143349"/>
            <a:ext cx="2519205" cy="1571651"/>
          </a:xfrm>
          <a:prstGeom prst="rect">
            <a:avLst/>
          </a:prstGeom>
        </p:spPr>
        <p:txBody>
          <a:bodyPr lIns="0" tIns="0" rIns="0" bIns="0" anchor="t">
            <a:normAutofit/>
          </a:bodyPr>
          <a:lstStyle>
            <a:lvl1pPr marL="0" indent="0" algn="ctr">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31" name="Heading 3"/>
          <p:cNvSpPr>
            <a:spLocks noGrp="1"/>
          </p:cNvSpPr>
          <p:nvPr>
            <p:ph type="body" sz="quarter" idx="120" hasCustomPrompt="1"/>
          </p:nvPr>
        </p:nvSpPr>
        <p:spPr>
          <a:xfrm>
            <a:off x="6057900" y="3598162"/>
            <a:ext cx="2519205" cy="430887"/>
          </a:xfrm>
          <a:prstGeom prst="rect">
            <a:avLst/>
          </a:prstGeom>
        </p:spPr>
        <p:txBody>
          <a:bodyPr lIns="0" tIns="0" rIns="0" bIns="0">
            <a:spAutoFit/>
          </a:bodyPr>
          <a:lstStyle>
            <a:lvl1pPr marL="0" indent="0" algn="ctr">
              <a:lnSpc>
                <a:spcPct val="100000"/>
              </a:lnSpc>
              <a:spcBef>
                <a:spcPts val="0"/>
              </a:spcBef>
              <a:buNone/>
              <a:defRPr sz="2800" b="1" cap="all">
                <a:solidFill>
                  <a:schemeClr val="tx2"/>
                </a:solidFill>
              </a:defRPr>
            </a:lvl1pPr>
          </a:lstStyle>
          <a:p>
            <a:pPr lvl="0"/>
            <a:r>
              <a:rPr lang="en-US"/>
              <a:t>Heading</a:t>
            </a:r>
          </a:p>
        </p:txBody>
      </p:sp>
      <p:sp>
        <p:nvSpPr>
          <p:cNvPr id="38" name="Divider 3"/>
          <p:cNvSpPr/>
          <p:nvPr userDrawn="1"/>
        </p:nvSpPr>
        <p:spPr>
          <a:xfrm>
            <a:off x="7088902" y="3428998"/>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8" name="Image 3"/>
          <p:cNvSpPr>
            <a:spLocks noGrp="1"/>
          </p:cNvSpPr>
          <p:nvPr>
            <p:ph type="pic" sz="quarter" idx="117" hasCustomPrompt="1"/>
          </p:nvPr>
        </p:nvSpPr>
        <p:spPr>
          <a:xfrm>
            <a:off x="6860302" y="2400300"/>
            <a:ext cx="914400" cy="914400"/>
          </a:xfrm>
          <a:prstGeom prst="ellipse">
            <a:avLst/>
          </a:prstGeom>
          <a:noFill/>
        </p:spPr>
        <p:txBody>
          <a:bodyPr anchor="ctr">
            <a:normAutofit/>
          </a:bodyPr>
          <a:lstStyle>
            <a:lvl1pPr marL="0" indent="0" algn="ctr">
              <a:lnSpc>
                <a:spcPct val="100000"/>
              </a:lnSpc>
              <a:buNone/>
              <a:defRPr sz="900"/>
            </a:lvl1pPr>
          </a:lstStyle>
          <a:p>
            <a:r>
              <a:rPr lang="en-US" dirty="0"/>
              <a:t>Image</a:t>
            </a:r>
          </a:p>
        </p:txBody>
      </p:sp>
      <p:sp>
        <p:nvSpPr>
          <p:cNvPr id="26" name="Caption 2"/>
          <p:cNvSpPr>
            <a:spLocks noGrp="1"/>
          </p:cNvSpPr>
          <p:nvPr>
            <p:ph type="body" idx="115" hasCustomPrompt="1"/>
          </p:nvPr>
        </p:nvSpPr>
        <p:spPr>
          <a:xfrm>
            <a:off x="3314700" y="4143349"/>
            <a:ext cx="2514599" cy="1571651"/>
          </a:xfrm>
          <a:prstGeom prst="rect">
            <a:avLst/>
          </a:prstGeom>
        </p:spPr>
        <p:txBody>
          <a:bodyPr lIns="0" tIns="0" rIns="0" bIns="0" anchor="t">
            <a:normAutofit/>
          </a:bodyPr>
          <a:lstStyle>
            <a:lvl1pPr marL="0" indent="0" algn="ctr">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27" name="Heading 2"/>
          <p:cNvSpPr>
            <a:spLocks noGrp="1"/>
          </p:cNvSpPr>
          <p:nvPr>
            <p:ph type="body" sz="quarter" idx="116" hasCustomPrompt="1"/>
          </p:nvPr>
        </p:nvSpPr>
        <p:spPr>
          <a:xfrm>
            <a:off x="3314700" y="3598162"/>
            <a:ext cx="2514599" cy="430887"/>
          </a:xfrm>
          <a:prstGeom prst="rect">
            <a:avLst/>
          </a:prstGeom>
        </p:spPr>
        <p:txBody>
          <a:bodyPr lIns="0" tIns="0" rIns="0" bIns="0">
            <a:spAutoFit/>
          </a:bodyPr>
          <a:lstStyle>
            <a:lvl1pPr marL="0" indent="0" algn="ctr">
              <a:lnSpc>
                <a:spcPct val="100000"/>
              </a:lnSpc>
              <a:spcBef>
                <a:spcPts val="0"/>
              </a:spcBef>
              <a:buNone/>
              <a:defRPr sz="2800" b="1" cap="all">
                <a:solidFill>
                  <a:schemeClr val="tx2"/>
                </a:solidFill>
              </a:defRPr>
            </a:lvl1pPr>
          </a:lstStyle>
          <a:p>
            <a:pPr lvl="0"/>
            <a:r>
              <a:rPr lang="en-US"/>
              <a:t>Heading</a:t>
            </a:r>
          </a:p>
        </p:txBody>
      </p:sp>
      <p:sp>
        <p:nvSpPr>
          <p:cNvPr id="37" name="Divider 2"/>
          <p:cNvSpPr/>
          <p:nvPr userDrawn="1"/>
        </p:nvSpPr>
        <p:spPr>
          <a:xfrm>
            <a:off x="4343399" y="3428998"/>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 name="Image 2"/>
          <p:cNvSpPr>
            <a:spLocks noGrp="1"/>
          </p:cNvSpPr>
          <p:nvPr>
            <p:ph type="pic" sz="quarter" idx="113" hasCustomPrompt="1"/>
          </p:nvPr>
        </p:nvSpPr>
        <p:spPr>
          <a:xfrm>
            <a:off x="4114799" y="2400300"/>
            <a:ext cx="914400" cy="914400"/>
          </a:xfrm>
          <a:prstGeom prst="ellipse">
            <a:avLst/>
          </a:prstGeom>
          <a:noFill/>
        </p:spPr>
        <p:txBody>
          <a:bodyPr anchor="ctr">
            <a:normAutofit/>
          </a:bodyPr>
          <a:lstStyle>
            <a:lvl1pPr marL="0" indent="0" algn="ctr">
              <a:lnSpc>
                <a:spcPct val="100000"/>
              </a:lnSpc>
              <a:buNone/>
              <a:defRPr sz="900"/>
            </a:lvl1pPr>
          </a:lstStyle>
          <a:p>
            <a:r>
              <a:rPr lang="en-US" dirty="0"/>
              <a:t>Image</a:t>
            </a:r>
          </a:p>
        </p:txBody>
      </p:sp>
      <p:sp>
        <p:nvSpPr>
          <p:cNvPr id="22" name="Caption 1"/>
          <p:cNvSpPr>
            <a:spLocks noGrp="1"/>
          </p:cNvSpPr>
          <p:nvPr>
            <p:ph type="body" idx="44" hasCustomPrompt="1"/>
          </p:nvPr>
        </p:nvSpPr>
        <p:spPr>
          <a:xfrm>
            <a:off x="571498" y="4143349"/>
            <a:ext cx="2514601" cy="1571651"/>
          </a:xfrm>
          <a:prstGeom prst="rect">
            <a:avLst/>
          </a:prstGeom>
        </p:spPr>
        <p:txBody>
          <a:bodyPr lIns="0" tIns="0" rIns="0" bIns="0" anchor="t">
            <a:normAutofit/>
          </a:bodyPr>
          <a:lstStyle>
            <a:lvl1pPr marL="0" indent="0" algn="ctr">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23" name="Heading 1"/>
          <p:cNvSpPr>
            <a:spLocks noGrp="1"/>
          </p:cNvSpPr>
          <p:nvPr>
            <p:ph type="body" sz="quarter" idx="33" hasCustomPrompt="1"/>
          </p:nvPr>
        </p:nvSpPr>
        <p:spPr>
          <a:xfrm>
            <a:off x="571498" y="3598162"/>
            <a:ext cx="2514601" cy="430887"/>
          </a:xfrm>
          <a:prstGeom prst="rect">
            <a:avLst/>
          </a:prstGeom>
        </p:spPr>
        <p:txBody>
          <a:bodyPr lIns="0" tIns="0" rIns="0" bIns="0">
            <a:spAutoFit/>
          </a:bodyPr>
          <a:lstStyle>
            <a:lvl1pPr marL="0" indent="0" algn="ctr">
              <a:lnSpc>
                <a:spcPct val="100000"/>
              </a:lnSpc>
              <a:spcBef>
                <a:spcPts val="0"/>
              </a:spcBef>
              <a:buNone/>
              <a:defRPr sz="2800" b="1" cap="all">
                <a:solidFill>
                  <a:schemeClr val="tx2"/>
                </a:solidFill>
              </a:defRPr>
            </a:lvl1pPr>
          </a:lstStyle>
          <a:p>
            <a:pPr lvl="0"/>
            <a:r>
              <a:rPr lang="en-US"/>
              <a:t>Heading</a:t>
            </a:r>
          </a:p>
        </p:txBody>
      </p:sp>
      <p:sp>
        <p:nvSpPr>
          <p:cNvPr id="36" name="Divider 1"/>
          <p:cNvSpPr/>
          <p:nvPr userDrawn="1"/>
        </p:nvSpPr>
        <p:spPr>
          <a:xfrm>
            <a:off x="1600198" y="3428998"/>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5" name="Image 1"/>
          <p:cNvSpPr>
            <a:spLocks noGrp="1"/>
          </p:cNvSpPr>
          <p:nvPr>
            <p:ph type="pic" sz="quarter" idx="28" hasCustomPrompt="1"/>
          </p:nvPr>
        </p:nvSpPr>
        <p:spPr>
          <a:xfrm>
            <a:off x="1371598" y="2400300"/>
            <a:ext cx="914400" cy="914400"/>
          </a:xfrm>
          <a:prstGeom prst="ellipse">
            <a:avLst/>
          </a:prstGeom>
          <a:noFill/>
        </p:spPr>
        <p:txBody>
          <a:bodyPr anchor="ctr">
            <a:normAutofit/>
          </a:bodyPr>
          <a:lstStyle>
            <a:lvl1pPr marL="0" indent="0" algn="ctr">
              <a:lnSpc>
                <a:spcPct val="100000"/>
              </a:lnSpc>
              <a:buNone/>
              <a:defRPr sz="900"/>
            </a:lvl1pPr>
          </a:lstStyle>
          <a:p>
            <a:r>
              <a:rPr lang="en-US" dirty="0"/>
              <a:t>Image</a:t>
            </a:r>
          </a:p>
        </p:txBody>
      </p:sp>
      <p:sp>
        <p:nvSpPr>
          <p:cNvPr id="18" name="Subtitle"/>
          <p:cNvSpPr>
            <a:spLocks noGrp="1"/>
          </p:cNvSpPr>
          <p:nvPr>
            <p:ph type="body" sz="quarter" idx="14" hasCustomPrompt="1"/>
          </p:nvPr>
        </p:nvSpPr>
        <p:spPr>
          <a:xfrm>
            <a:off x="571499" y="1485901"/>
            <a:ext cx="8001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p:txBody>
          <a:bodyPr/>
          <a:lstStyle/>
          <a:p>
            <a:r>
              <a:rPr lang="en-US"/>
              <a:t>Slide title</a:t>
            </a:r>
          </a:p>
        </p:txBody>
      </p:sp>
    </p:spTree>
    <p:extLst>
      <p:ext uri="{BB962C8B-B14F-4D97-AF65-F5344CB8AC3E}">
        <p14:creationId xmlns:p14="http://schemas.microsoft.com/office/powerpoint/2010/main" val="5195228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barn(outVertical)">
                                      <p:cBhvr>
                                        <p:cTn id="10" dur="500"/>
                                        <p:tgtEl>
                                          <p:spTgt spid="37"/>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outVertical)">
                                      <p:cBhvr>
                                        <p:cTn id="13" dur="500"/>
                                        <p:tgtEl>
                                          <p:spTgt spid="38"/>
                                        </p:tgtEl>
                                      </p:cBhvr>
                                    </p:animEffect>
                                  </p:childTnLst>
                                </p:cTn>
                              </p:par>
                            </p:childTnLst>
                          </p:cTn>
                        </p:par>
                        <p:par>
                          <p:cTn id="14" fill="hold">
                            <p:stCondLst>
                              <p:cond delay="500"/>
                            </p:stCondLst>
                            <p:childTnLst>
                              <p:par>
                                <p:cTn id="15" presetID="12" presetClass="entr" presetSubtype="4" fill="hold" grpId="0" nodeType="afterEffect">
                                  <p:stCondLst>
                                    <p:cond delay="0"/>
                                  </p:stCondLst>
                                  <p:childTnLst>
                                    <p:set>
                                      <p:cBhvr>
                                        <p:cTn id="16" dur="1" fill="hold">
                                          <p:stCondLst>
                                            <p:cond delay="0"/>
                                          </p:stCondLst>
                                        </p:cTn>
                                        <p:tgtEl>
                                          <p:spTgt spid="95"/>
                                        </p:tgtEl>
                                        <p:attrNameLst>
                                          <p:attrName>style.visibility</p:attrName>
                                        </p:attrNameLst>
                                      </p:cBhvr>
                                      <p:to>
                                        <p:strVal val="visible"/>
                                      </p:to>
                                    </p:set>
                                    <p:anim calcmode="lin" valueType="num">
                                      <p:cBhvr additive="base">
                                        <p:cTn id="17" dur="500"/>
                                        <p:tgtEl>
                                          <p:spTgt spid="95"/>
                                        </p:tgtEl>
                                        <p:attrNameLst>
                                          <p:attrName>ppt_y</p:attrName>
                                        </p:attrNameLst>
                                      </p:cBhvr>
                                      <p:tavLst>
                                        <p:tav tm="0">
                                          <p:val>
                                            <p:strVal val="#ppt_y+#ppt_h*1.125000"/>
                                          </p:val>
                                        </p:tav>
                                        <p:tav tm="100000">
                                          <p:val>
                                            <p:strVal val="#ppt_y"/>
                                          </p:val>
                                        </p:tav>
                                      </p:tavLst>
                                    </p:anim>
                                    <p:animEffect transition="in" filter="wipe(up)">
                                      <p:cBhvr>
                                        <p:cTn id="18" dur="500"/>
                                        <p:tgtEl>
                                          <p:spTgt spid="95"/>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p:tgtEl>
                                          <p:spTgt spid="24"/>
                                        </p:tgtEl>
                                        <p:attrNameLst>
                                          <p:attrName>ppt_y</p:attrName>
                                        </p:attrNameLst>
                                      </p:cBhvr>
                                      <p:tavLst>
                                        <p:tav tm="0">
                                          <p:val>
                                            <p:strVal val="#ppt_y+#ppt_h*1.125000"/>
                                          </p:val>
                                        </p:tav>
                                        <p:tav tm="100000">
                                          <p:val>
                                            <p:strVal val="#ppt_y"/>
                                          </p:val>
                                        </p:tav>
                                      </p:tavLst>
                                    </p:anim>
                                    <p:animEffect transition="in" filter="wipe(up)">
                                      <p:cBhvr>
                                        <p:cTn id="22" dur="500"/>
                                        <p:tgtEl>
                                          <p:spTgt spid="24"/>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p:tgtEl>
                                          <p:spTgt spid="28"/>
                                        </p:tgtEl>
                                        <p:attrNameLst>
                                          <p:attrName>ppt_y</p:attrName>
                                        </p:attrNameLst>
                                      </p:cBhvr>
                                      <p:tavLst>
                                        <p:tav tm="0">
                                          <p:val>
                                            <p:strVal val="#ppt_y+#ppt_h*1.125000"/>
                                          </p:val>
                                        </p:tav>
                                        <p:tav tm="100000">
                                          <p:val>
                                            <p:strVal val="#ppt_y"/>
                                          </p:val>
                                        </p:tav>
                                      </p:tavLst>
                                    </p:anim>
                                    <p:animEffect transition="in" filter="wipe(up)">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28" grpId="0"/>
      <p:bldP spid="37" grpId="0" animBg="1"/>
      <p:bldP spid="24" grpId="0"/>
      <p:bldP spid="36" grpId="0" animBg="1"/>
      <p:bldP spid="95" grpId="0"/>
    </p:bldLst>
  </p:timing>
  <p:extLst>
    <p:ext uri="{DCECCB84-F9BA-43D5-87BE-67443E8EF086}">
      <p15:sldGuideLst xmlns:p15="http://schemas.microsoft.com/office/powerpoint/2012/main">
        <p15:guide id="1" orient="horz" pos="2088" userDrawn="1">
          <p15:clr>
            <a:srgbClr val="FBAE40"/>
          </p15:clr>
        </p15:guide>
        <p15:guide id="2" orient="horz" pos="216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potlight, 4 Blocks">
    <p:spTree>
      <p:nvGrpSpPr>
        <p:cNvPr id="1" name=""/>
        <p:cNvGrpSpPr/>
        <p:nvPr/>
      </p:nvGrpSpPr>
      <p:grpSpPr>
        <a:xfrm>
          <a:off x="0" y="0"/>
          <a:ext cx="0" cy="0"/>
          <a:chOff x="0" y="0"/>
          <a:chExt cx="0" cy="0"/>
        </a:xfrm>
      </p:grpSpPr>
      <p:sp>
        <p:nvSpPr>
          <p:cNvPr id="3" name="Slide Number"/>
          <p:cNvSpPr>
            <a:spLocks noGrp="1"/>
          </p:cNvSpPr>
          <p:nvPr>
            <p:ph type="sldNum" sz="quarter" idx="96"/>
          </p:nvPr>
        </p:nvSpPr>
        <p:spPr/>
        <p:txBody>
          <a:bodyPr/>
          <a:lstStyle/>
          <a:p>
            <a:fld id="{993E5C3D-A167-DF43-B02B-F492F89E54CA}" type="slidenum">
              <a:rPr lang="en-US" smtClean="0"/>
              <a:t>‹#›</a:t>
            </a:fld>
            <a:endParaRPr lang="en-US" dirty="0"/>
          </a:p>
        </p:txBody>
      </p:sp>
      <p:sp>
        <p:nvSpPr>
          <p:cNvPr id="10" name="Footer"/>
          <p:cNvSpPr>
            <a:spLocks noGrp="1"/>
          </p:cNvSpPr>
          <p:nvPr>
            <p:ph type="ftr" sz="quarter" idx="112"/>
          </p:nvPr>
        </p:nvSpPr>
        <p:spPr/>
        <p:txBody>
          <a:bodyPr/>
          <a:lstStyle/>
          <a:p>
            <a:r>
              <a:rPr lang="en-US" dirty="0"/>
              <a:t>ALL COB FA21 </a:t>
            </a:r>
          </a:p>
        </p:txBody>
      </p:sp>
      <p:sp>
        <p:nvSpPr>
          <p:cNvPr id="34" name="Caption 4"/>
          <p:cNvSpPr>
            <a:spLocks noGrp="1"/>
          </p:cNvSpPr>
          <p:nvPr>
            <p:ph type="body" idx="123" hasCustomPrompt="1"/>
          </p:nvPr>
        </p:nvSpPr>
        <p:spPr>
          <a:xfrm>
            <a:off x="6743699" y="4020239"/>
            <a:ext cx="1828802" cy="1694761"/>
          </a:xfrm>
          <a:prstGeom prst="rect">
            <a:avLst/>
          </a:prstGeom>
        </p:spPr>
        <p:txBody>
          <a:bodyPr lIns="0" tIns="0" rIns="0" bIns="0" anchor="t">
            <a:normAutofit/>
          </a:bodyPr>
          <a:lstStyle>
            <a:lvl1pPr marL="0" indent="0" algn="ctr">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35" name="Heading 4"/>
          <p:cNvSpPr>
            <a:spLocks noGrp="1"/>
          </p:cNvSpPr>
          <p:nvPr>
            <p:ph type="body" sz="quarter" idx="124" hasCustomPrompt="1"/>
          </p:nvPr>
        </p:nvSpPr>
        <p:spPr>
          <a:xfrm>
            <a:off x="6743699" y="3598162"/>
            <a:ext cx="1828802" cy="307777"/>
          </a:xfrm>
          <a:prstGeom prst="rect">
            <a:avLst/>
          </a:prstGeom>
        </p:spPr>
        <p:txBody>
          <a:bodyPr lIns="0" tIns="0" rIns="0" bIns="0">
            <a:spAutoFit/>
          </a:bodyPr>
          <a:lstStyle>
            <a:lvl1pPr marL="0" indent="0" algn="ctr">
              <a:lnSpc>
                <a:spcPct val="100000"/>
              </a:lnSpc>
              <a:spcBef>
                <a:spcPts val="0"/>
              </a:spcBef>
              <a:buNone/>
              <a:defRPr sz="2000" b="1" cap="all">
                <a:solidFill>
                  <a:schemeClr val="tx2"/>
                </a:solidFill>
              </a:defRPr>
            </a:lvl1pPr>
          </a:lstStyle>
          <a:p>
            <a:pPr lvl="0"/>
            <a:r>
              <a:rPr lang="en-US"/>
              <a:t>Heading</a:t>
            </a:r>
          </a:p>
        </p:txBody>
      </p:sp>
      <p:sp>
        <p:nvSpPr>
          <p:cNvPr id="39" name="Divider 4"/>
          <p:cNvSpPr/>
          <p:nvPr userDrawn="1"/>
        </p:nvSpPr>
        <p:spPr>
          <a:xfrm>
            <a:off x="7429500" y="3428998"/>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2" name="Image 4"/>
          <p:cNvSpPr>
            <a:spLocks noGrp="1"/>
          </p:cNvSpPr>
          <p:nvPr>
            <p:ph type="pic" sz="quarter" idx="121" hasCustomPrompt="1"/>
          </p:nvPr>
        </p:nvSpPr>
        <p:spPr>
          <a:xfrm>
            <a:off x="7200900" y="2400300"/>
            <a:ext cx="914400" cy="914400"/>
          </a:xfrm>
          <a:prstGeom prst="ellipse">
            <a:avLst/>
          </a:prstGeom>
          <a:noFill/>
        </p:spPr>
        <p:txBody>
          <a:bodyPr anchor="ctr">
            <a:normAutofit/>
          </a:bodyPr>
          <a:lstStyle>
            <a:lvl1pPr marL="0" indent="0" algn="ctr">
              <a:lnSpc>
                <a:spcPct val="100000"/>
              </a:lnSpc>
              <a:buNone/>
              <a:defRPr sz="900"/>
            </a:lvl1pPr>
          </a:lstStyle>
          <a:p>
            <a:r>
              <a:rPr lang="en-US" dirty="0"/>
              <a:t>Image</a:t>
            </a:r>
          </a:p>
        </p:txBody>
      </p:sp>
      <p:sp>
        <p:nvSpPr>
          <p:cNvPr id="30" name="Caption 3"/>
          <p:cNvSpPr>
            <a:spLocks noGrp="1"/>
          </p:cNvSpPr>
          <p:nvPr>
            <p:ph type="body" idx="119" hasCustomPrompt="1"/>
          </p:nvPr>
        </p:nvSpPr>
        <p:spPr>
          <a:xfrm>
            <a:off x="4686299" y="4020239"/>
            <a:ext cx="1828802" cy="1694761"/>
          </a:xfrm>
          <a:prstGeom prst="rect">
            <a:avLst/>
          </a:prstGeom>
        </p:spPr>
        <p:txBody>
          <a:bodyPr lIns="0" tIns="0" rIns="0" bIns="0" anchor="t">
            <a:normAutofit/>
          </a:bodyPr>
          <a:lstStyle>
            <a:lvl1pPr marL="0" indent="0" algn="ctr">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31" name="Heading 3"/>
          <p:cNvSpPr>
            <a:spLocks noGrp="1"/>
          </p:cNvSpPr>
          <p:nvPr>
            <p:ph type="body" sz="quarter" idx="120" hasCustomPrompt="1"/>
          </p:nvPr>
        </p:nvSpPr>
        <p:spPr>
          <a:xfrm>
            <a:off x="4686299" y="3598162"/>
            <a:ext cx="1828802" cy="307777"/>
          </a:xfrm>
          <a:prstGeom prst="rect">
            <a:avLst/>
          </a:prstGeom>
        </p:spPr>
        <p:txBody>
          <a:bodyPr lIns="0" tIns="0" rIns="0" bIns="0">
            <a:spAutoFit/>
          </a:bodyPr>
          <a:lstStyle>
            <a:lvl1pPr marL="0" indent="0" algn="ctr">
              <a:lnSpc>
                <a:spcPct val="100000"/>
              </a:lnSpc>
              <a:spcBef>
                <a:spcPts val="0"/>
              </a:spcBef>
              <a:buNone/>
              <a:defRPr sz="2000" b="1" cap="all">
                <a:solidFill>
                  <a:schemeClr val="tx2"/>
                </a:solidFill>
              </a:defRPr>
            </a:lvl1pPr>
          </a:lstStyle>
          <a:p>
            <a:pPr lvl="0"/>
            <a:r>
              <a:rPr lang="en-US"/>
              <a:t>Heading</a:t>
            </a:r>
          </a:p>
        </p:txBody>
      </p:sp>
      <p:sp>
        <p:nvSpPr>
          <p:cNvPr id="38" name="Divider 3"/>
          <p:cNvSpPr/>
          <p:nvPr userDrawn="1"/>
        </p:nvSpPr>
        <p:spPr>
          <a:xfrm>
            <a:off x="5372100" y="3428998"/>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8" name="Image 3"/>
          <p:cNvSpPr>
            <a:spLocks noGrp="1"/>
          </p:cNvSpPr>
          <p:nvPr>
            <p:ph type="pic" sz="quarter" idx="117" hasCustomPrompt="1"/>
          </p:nvPr>
        </p:nvSpPr>
        <p:spPr>
          <a:xfrm>
            <a:off x="5143500" y="2400300"/>
            <a:ext cx="914400" cy="914400"/>
          </a:xfrm>
          <a:prstGeom prst="ellipse">
            <a:avLst/>
          </a:prstGeom>
          <a:noFill/>
        </p:spPr>
        <p:txBody>
          <a:bodyPr anchor="ctr">
            <a:normAutofit/>
          </a:bodyPr>
          <a:lstStyle>
            <a:lvl1pPr marL="0" indent="0" algn="ctr">
              <a:lnSpc>
                <a:spcPct val="100000"/>
              </a:lnSpc>
              <a:buNone/>
              <a:defRPr sz="900"/>
            </a:lvl1pPr>
          </a:lstStyle>
          <a:p>
            <a:r>
              <a:rPr lang="en-US" dirty="0"/>
              <a:t>Image</a:t>
            </a:r>
          </a:p>
        </p:txBody>
      </p:sp>
      <p:sp>
        <p:nvSpPr>
          <p:cNvPr id="26" name="Caption 2"/>
          <p:cNvSpPr>
            <a:spLocks noGrp="1"/>
          </p:cNvSpPr>
          <p:nvPr>
            <p:ph type="body" idx="115" hasCustomPrompt="1"/>
          </p:nvPr>
        </p:nvSpPr>
        <p:spPr>
          <a:xfrm>
            <a:off x="2628899" y="4020239"/>
            <a:ext cx="1828802" cy="1694761"/>
          </a:xfrm>
          <a:prstGeom prst="rect">
            <a:avLst/>
          </a:prstGeom>
        </p:spPr>
        <p:txBody>
          <a:bodyPr lIns="0" tIns="0" rIns="0" bIns="0" anchor="t">
            <a:normAutofit/>
          </a:bodyPr>
          <a:lstStyle>
            <a:lvl1pPr marL="0" indent="0" algn="ctr">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27" name="Heading 2"/>
          <p:cNvSpPr>
            <a:spLocks noGrp="1"/>
          </p:cNvSpPr>
          <p:nvPr>
            <p:ph type="body" sz="quarter" idx="116" hasCustomPrompt="1"/>
          </p:nvPr>
        </p:nvSpPr>
        <p:spPr>
          <a:xfrm>
            <a:off x="2628899" y="3598162"/>
            <a:ext cx="1828802" cy="307777"/>
          </a:xfrm>
          <a:prstGeom prst="rect">
            <a:avLst/>
          </a:prstGeom>
        </p:spPr>
        <p:txBody>
          <a:bodyPr lIns="0" tIns="0" rIns="0" bIns="0">
            <a:spAutoFit/>
          </a:bodyPr>
          <a:lstStyle>
            <a:lvl1pPr marL="0" indent="0" algn="ctr">
              <a:lnSpc>
                <a:spcPct val="100000"/>
              </a:lnSpc>
              <a:spcBef>
                <a:spcPts val="0"/>
              </a:spcBef>
              <a:buNone/>
              <a:defRPr sz="2000" b="1" cap="all">
                <a:solidFill>
                  <a:schemeClr val="tx2"/>
                </a:solidFill>
              </a:defRPr>
            </a:lvl1pPr>
          </a:lstStyle>
          <a:p>
            <a:pPr lvl="0"/>
            <a:r>
              <a:rPr lang="en-US"/>
              <a:t>Heading</a:t>
            </a:r>
          </a:p>
        </p:txBody>
      </p:sp>
      <p:sp>
        <p:nvSpPr>
          <p:cNvPr id="37" name="Divider 2"/>
          <p:cNvSpPr/>
          <p:nvPr userDrawn="1"/>
        </p:nvSpPr>
        <p:spPr>
          <a:xfrm>
            <a:off x="3314700" y="3428998"/>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 name="Image 2"/>
          <p:cNvSpPr>
            <a:spLocks noGrp="1"/>
          </p:cNvSpPr>
          <p:nvPr>
            <p:ph type="pic" sz="quarter" idx="113" hasCustomPrompt="1"/>
          </p:nvPr>
        </p:nvSpPr>
        <p:spPr>
          <a:xfrm>
            <a:off x="3086100" y="2400300"/>
            <a:ext cx="914400" cy="914400"/>
          </a:xfrm>
          <a:prstGeom prst="ellipse">
            <a:avLst/>
          </a:prstGeom>
          <a:noFill/>
        </p:spPr>
        <p:txBody>
          <a:bodyPr anchor="ctr">
            <a:normAutofit/>
          </a:bodyPr>
          <a:lstStyle>
            <a:lvl1pPr marL="0" indent="0" algn="ctr">
              <a:lnSpc>
                <a:spcPct val="100000"/>
              </a:lnSpc>
              <a:buNone/>
              <a:defRPr sz="900"/>
            </a:lvl1pPr>
          </a:lstStyle>
          <a:p>
            <a:r>
              <a:rPr lang="en-US" dirty="0"/>
              <a:t>Image</a:t>
            </a:r>
          </a:p>
        </p:txBody>
      </p:sp>
      <p:sp>
        <p:nvSpPr>
          <p:cNvPr id="22" name="Caption 1"/>
          <p:cNvSpPr>
            <a:spLocks noGrp="1"/>
          </p:cNvSpPr>
          <p:nvPr>
            <p:ph type="body" idx="44" hasCustomPrompt="1"/>
          </p:nvPr>
        </p:nvSpPr>
        <p:spPr>
          <a:xfrm>
            <a:off x="571499" y="4020239"/>
            <a:ext cx="1828802" cy="1694761"/>
          </a:xfrm>
          <a:prstGeom prst="rect">
            <a:avLst/>
          </a:prstGeom>
        </p:spPr>
        <p:txBody>
          <a:bodyPr lIns="0" tIns="0" rIns="0" bIns="0" anchor="t">
            <a:normAutofit/>
          </a:bodyPr>
          <a:lstStyle>
            <a:lvl1pPr marL="0" indent="0" algn="ctr">
              <a:lnSpc>
                <a:spcPct val="100000"/>
              </a:lnSpc>
              <a:buNone/>
              <a:defRPr sz="2000" b="0">
                <a:solidFill>
                  <a:srgbClr val="425563"/>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23" name="Heading 1"/>
          <p:cNvSpPr>
            <a:spLocks noGrp="1"/>
          </p:cNvSpPr>
          <p:nvPr>
            <p:ph type="body" sz="quarter" idx="33" hasCustomPrompt="1"/>
          </p:nvPr>
        </p:nvSpPr>
        <p:spPr>
          <a:xfrm>
            <a:off x="571499" y="3598162"/>
            <a:ext cx="1828802" cy="307777"/>
          </a:xfrm>
          <a:prstGeom prst="rect">
            <a:avLst/>
          </a:prstGeom>
        </p:spPr>
        <p:txBody>
          <a:bodyPr lIns="0" tIns="0" rIns="0" bIns="0">
            <a:spAutoFit/>
          </a:bodyPr>
          <a:lstStyle>
            <a:lvl1pPr marL="0" indent="0" algn="ctr">
              <a:lnSpc>
                <a:spcPct val="100000"/>
              </a:lnSpc>
              <a:spcBef>
                <a:spcPts val="0"/>
              </a:spcBef>
              <a:buNone/>
              <a:defRPr sz="2000" b="1" cap="all">
                <a:solidFill>
                  <a:schemeClr val="tx2"/>
                </a:solidFill>
              </a:defRPr>
            </a:lvl1pPr>
          </a:lstStyle>
          <a:p>
            <a:pPr lvl="0"/>
            <a:r>
              <a:rPr lang="en-US"/>
              <a:t>Heading</a:t>
            </a:r>
          </a:p>
        </p:txBody>
      </p:sp>
      <p:sp>
        <p:nvSpPr>
          <p:cNvPr id="36" name="Divider 1"/>
          <p:cNvSpPr/>
          <p:nvPr userDrawn="1"/>
        </p:nvSpPr>
        <p:spPr>
          <a:xfrm>
            <a:off x="1257300" y="3428998"/>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5" name="Image 1"/>
          <p:cNvSpPr>
            <a:spLocks noGrp="1"/>
          </p:cNvSpPr>
          <p:nvPr>
            <p:ph type="pic" sz="quarter" idx="28" hasCustomPrompt="1"/>
          </p:nvPr>
        </p:nvSpPr>
        <p:spPr>
          <a:xfrm>
            <a:off x="1028700" y="2400300"/>
            <a:ext cx="914400" cy="914400"/>
          </a:xfrm>
          <a:prstGeom prst="ellipse">
            <a:avLst/>
          </a:prstGeom>
          <a:noFill/>
        </p:spPr>
        <p:txBody>
          <a:bodyPr anchor="ctr">
            <a:normAutofit/>
          </a:bodyPr>
          <a:lstStyle>
            <a:lvl1pPr marL="0" indent="0" algn="ctr">
              <a:lnSpc>
                <a:spcPct val="100000"/>
              </a:lnSpc>
              <a:buNone/>
              <a:defRPr sz="900"/>
            </a:lvl1pPr>
          </a:lstStyle>
          <a:p>
            <a:r>
              <a:rPr lang="en-US" dirty="0"/>
              <a:t>Image</a:t>
            </a:r>
          </a:p>
        </p:txBody>
      </p:sp>
      <p:sp>
        <p:nvSpPr>
          <p:cNvPr id="25" name="Subtitle"/>
          <p:cNvSpPr>
            <a:spLocks noGrp="1"/>
          </p:cNvSpPr>
          <p:nvPr>
            <p:ph type="body" sz="quarter" idx="14" hasCustomPrompt="1"/>
          </p:nvPr>
        </p:nvSpPr>
        <p:spPr>
          <a:xfrm>
            <a:off x="571499" y="1485901"/>
            <a:ext cx="8001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p:txBody>
          <a:bodyPr/>
          <a:lstStyle/>
          <a:p>
            <a:r>
              <a:rPr lang="en-US"/>
              <a:t>Slide title</a:t>
            </a:r>
          </a:p>
        </p:txBody>
      </p:sp>
    </p:spTree>
    <p:extLst>
      <p:ext uri="{BB962C8B-B14F-4D97-AF65-F5344CB8AC3E}">
        <p14:creationId xmlns:p14="http://schemas.microsoft.com/office/powerpoint/2010/main" val="4578472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Vertical)">
                                      <p:cBhvr>
                                        <p:cTn id="7" dur="500"/>
                                        <p:tgtEl>
                                          <p:spTgt spid="3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barn(outVertical)">
                                      <p:cBhvr>
                                        <p:cTn id="10" dur="500"/>
                                        <p:tgtEl>
                                          <p:spTgt spid="37"/>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outVertical)">
                                      <p:cBhvr>
                                        <p:cTn id="13" dur="500"/>
                                        <p:tgtEl>
                                          <p:spTgt spid="38"/>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arn(outVertical)">
                                      <p:cBhvr>
                                        <p:cTn id="16" dur="500"/>
                                        <p:tgtEl>
                                          <p:spTgt spid="39"/>
                                        </p:tgtEl>
                                      </p:cBhvr>
                                    </p:animEffect>
                                  </p:childTnLst>
                                </p:cTn>
                              </p:par>
                            </p:childTnLst>
                          </p:cTn>
                        </p:par>
                        <p:par>
                          <p:cTn id="17" fill="hold">
                            <p:stCondLst>
                              <p:cond delay="500"/>
                            </p:stCondLst>
                            <p:childTnLst>
                              <p:par>
                                <p:cTn id="18" presetID="12" presetClass="entr" presetSubtype="4" fill="hold" grpId="0" nodeType="afterEffect">
                                  <p:stCondLst>
                                    <p:cond delay="0"/>
                                  </p:stCondLst>
                                  <p:childTnLst>
                                    <p:set>
                                      <p:cBhvr>
                                        <p:cTn id="19" dur="1" fill="hold">
                                          <p:stCondLst>
                                            <p:cond delay="0"/>
                                          </p:stCondLst>
                                        </p:cTn>
                                        <p:tgtEl>
                                          <p:spTgt spid="95"/>
                                        </p:tgtEl>
                                        <p:attrNameLst>
                                          <p:attrName>style.visibility</p:attrName>
                                        </p:attrNameLst>
                                      </p:cBhvr>
                                      <p:to>
                                        <p:strVal val="visible"/>
                                      </p:to>
                                    </p:set>
                                    <p:anim calcmode="lin" valueType="num">
                                      <p:cBhvr additive="base">
                                        <p:cTn id="20" dur="500"/>
                                        <p:tgtEl>
                                          <p:spTgt spid="95"/>
                                        </p:tgtEl>
                                        <p:attrNameLst>
                                          <p:attrName>ppt_y</p:attrName>
                                        </p:attrNameLst>
                                      </p:cBhvr>
                                      <p:tavLst>
                                        <p:tav tm="0">
                                          <p:val>
                                            <p:strVal val="#ppt_y+#ppt_h*1.125000"/>
                                          </p:val>
                                        </p:tav>
                                        <p:tav tm="100000">
                                          <p:val>
                                            <p:strVal val="#ppt_y"/>
                                          </p:val>
                                        </p:tav>
                                      </p:tavLst>
                                    </p:anim>
                                    <p:animEffect transition="in" filter="wipe(up)">
                                      <p:cBhvr>
                                        <p:cTn id="21" dur="500"/>
                                        <p:tgtEl>
                                          <p:spTgt spid="95"/>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500"/>
                                        <p:tgtEl>
                                          <p:spTgt spid="24"/>
                                        </p:tgtEl>
                                        <p:attrNameLst>
                                          <p:attrName>ppt_y</p:attrName>
                                        </p:attrNameLst>
                                      </p:cBhvr>
                                      <p:tavLst>
                                        <p:tav tm="0">
                                          <p:val>
                                            <p:strVal val="#ppt_y+#ppt_h*1.125000"/>
                                          </p:val>
                                        </p:tav>
                                        <p:tav tm="100000">
                                          <p:val>
                                            <p:strVal val="#ppt_y"/>
                                          </p:val>
                                        </p:tav>
                                      </p:tavLst>
                                    </p:anim>
                                    <p:animEffect transition="in" filter="wipe(up)">
                                      <p:cBhvr>
                                        <p:cTn id="25" dur="500"/>
                                        <p:tgtEl>
                                          <p:spTgt spid="24"/>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500"/>
                                        <p:tgtEl>
                                          <p:spTgt spid="28"/>
                                        </p:tgtEl>
                                        <p:attrNameLst>
                                          <p:attrName>ppt_y</p:attrName>
                                        </p:attrNameLst>
                                      </p:cBhvr>
                                      <p:tavLst>
                                        <p:tav tm="0">
                                          <p:val>
                                            <p:strVal val="#ppt_y+#ppt_h*1.125000"/>
                                          </p:val>
                                        </p:tav>
                                        <p:tav tm="100000">
                                          <p:val>
                                            <p:strVal val="#ppt_y"/>
                                          </p:val>
                                        </p:tav>
                                      </p:tavLst>
                                    </p:anim>
                                    <p:animEffect transition="in" filter="wipe(up)">
                                      <p:cBhvr>
                                        <p:cTn id="29" dur="500"/>
                                        <p:tgtEl>
                                          <p:spTgt spid="28"/>
                                        </p:tgtEl>
                                      </p:cBhvr>
                                    </p:animEffect>
                                  </p:childTnLst>
                                </p:cTn>
                              </p:par>
                              <p:par>
                                <p:cTn id="30" presetID="12" presetClass="entr" presetSubtype="4"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additive="base">
                                        <p:cTn id="32" dur="500"/>
                                        <p:tgtEl>
                                          <p:spTgt spid="32"/>
                                        </p:tgtEl>
                                        <p:attrNameLst>
                                          <p:attrName>ppt_y</p:attrName>
                                        </p:attrNameLst>
                                      </p:cBhvr>
                                      <p:tavLst>
                                        <p:tav tm="0">
                                          <p:val>
                                            <p:strVal val="#ppt_y+#ppt_h*1.125000"/>
                                          </p:val>
                                        </p:tav>
                                        <p:tav tm="100000">
                                          <p:val>
                                            <p:strVal val="#ppt_y"/>
                                          </p:val>
                                        </p:tav>
                                      </p:tavLst>
                                    </p:anim>
                                    <p:animEffect transition="in" filter="wipe(up)">
                                      <p:cBhvr>
                                        <p:cTn id="3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2" grpId="0"/>
      <p:bldP spid="38" grpId="0" animBg="1"/>
      <p:bldP spid="28" grpId="0"/>
      <p:bldP spid="37" grpId="0" animBg="1"/>
      <p:bldP spid="24" grpId="0"/>
      <p:bldP spid="36" grpId="0" animBg="1"/>
      <p:bldP spid="95" grpId="0"/>
    </p:bldLst>
  </p:timing>
  <p:extLst>
    <p:ext uri="{DCECCB84-F9BA-43D5-87BE-67443E8EF086}">
      <p15:sldGuideLst xmlns:p15="http://schemas.microsoft.com/office/powerpoint/2012/main">
        <p15:guide id="1" orient="horz" pos="2088" userDrawn="1">
          <p15:clr>
            <a:srgbClr val="FBAE40"/>
          </p15:clr>
        </p15:guide>
        <p15:guide id="2" orient="horz" pos="216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potlight, 12 Blocks">
    <p:spTree>
      <p:nvGrpSpPr>
        <p:cNvPr id="1" name=""/>
        <p:cNvGrpSpPr/>
        <p:nvPr/>
      </p:nvGrpSpPr>
      <p:grpSpPr>
        <a:xfrm>
          <a:off x="0" y="0"/>
          <a:ext cx="0" cy="0"/>
          <a:chOff x="0" y="0"/>
          <a:chExt cx="0" cy="0"/>
        </a:xfrm>
      </p:grpSpPr>
      <p:sp>
        <p:nvSpPr>
          <p:cNvPr id="3" name="Slide number"/>
          <p:cNvSpPr>
            <a:spLocks noGrp="1"/>
          </p:cNvSpPr>
          <p:nvPr>
            <p:ph type="sldNum" sz="quarter" idx="96"/>
          </p:nvPr>
        </p:nvSpPr>
        <p:spPr/>
        <p:txBody>
          <a:bodyPr/>
          <a:lstStyle/>
          <a:p>
            <a:fld id="{993E5C3D-A167-DF43-B02B-F492F89E54CA}" type="slidenum">
              <a:rPr lang="en-US" smtClean="0"/>
              <a:t>‹#›</a:t>
            </a:fld>
            <a:endParaRPr lang="en-US" dirty="0"/>
          </a:p>
        </p:txBody>
      </p:sp>
      <p:sp>
        <p:nvSpPr>
          <p:cNvPr id="10" name="Footer"/>
          <p:cNvSpPr>
            <a:spLocks noGrp="1"/>
          </p:cNvSpPr>
          <p:nvPr>
            <p:ph type="ftr" sz="quarter" idx="112"/>
          </p:nvPr>
        </p:nvSpPr>
        <p:spPr/>
        <p:txBody>
          <a:bodyPr/>
          <a:lstStyle/>
          <a:p>
            <a:r>
              <a:rPr lang="en-US" dirty="0"/>
              <a:t>ALL COB FA21 </a:t>
            </a:r>
          </a:p>
        </p:txBody>
      </p:sp>
      <p:sp>
        <p:nvSpPr>
          <p:cNvPr id="71" name="Heading 12"/>
          <p:cNvSpPr>
            <a:spLocks noGrp="1"/>
          </p:cNvSpPr>
          <p:nvPr>
            <p:ph type="body" sz="quarter" idx="150" hasCustomPrompt="1"/>
          </p:nvPr>
        </p:nvSpPr>
        <p:spPr>
          <a:xfrm>
            <a:off x="7429499" y="5198364"/>
            <a:ext cx="1143002" cy="516636"/>
          </a:xfrm>
          <a:prstGeom prst="rect">
            <a:avLst/>
          </a:prstGeom>
        </p:spPr>
        <p:txBody>
          <a:bodyPr lIns="0" tIns="0" rIns="0" bIns="0">
            <a:normAutofit/>
          </a:bodyPr>
          <a:lstStyle>
            <a:lvl1pPr marL="0" indent="0" algn="ctr">
              <a:lnSpc>
                <a:spcPct val="100000"/>
              </a:lnSpc>
              <a:spcBef>
                <a:spcPts val="0"/>
              </a:spcBef>
              <a:buNone/>
              <a:defRPr sz="1400" b="1" cap="all">
                <a:solidFill>
                  <a:schemeClr val="tx2"/>
                </a:solidFill>
              </a:defRPr>
            </a:lvl1pPr>
          </a:lstStyle>
          <a:p>
            <a:pPr lvl="0"/>
            <a:r>
              <a:rPr lang="en-US"/>
              <a:t>Heading</a:t>
            </a:r>
          </a:p>
        </p:txBody>
      </p:sp>
      <p:sp>
        <p:nvSpPr>
          <p:cNvPr id="80" name="Divider 12"/>
          <p:cNvSpPr/>
          <p:nvPr userDrawn="1"/>
        </p:nvSpPr>
        <p:spPr>
          <a:xfrm>
            <a:off x="7780453" y="5029200"/>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9" name="Image 12"/>
          <p:cNvSpPr>
            <a:spLocks noGrp="1"/>
          </p:cNvSpPr>
          <p:nvPr>
            <p:ph type="pic" sz="quarter" idx="148" hasCustomPrompt="1"/>
          </p:nvPr>
        </p:nvSpPr>
        <p:spPr>
          <a:xfrm>
            <a:off x="7543799" y="4000500"/>
            <a:ext cx="914400" cy="914400"/>
          </a:xfrm>
          <a:prstGeom prst="ellipse">
            <a:avLst/>
          </a:prstGeom>
          <a:noFill/>
        </p:spPr>
        <p:txBody>
          <a:bodyPr anchor="ctr">
            <a:normAutofit/>
          </a:bodyPr>
          <a:lstStyle>
            <a:lvl1pPr marL="0" indent="0" algn="ctr">
              <a:lnSpc>
                <a:spcPct val="100000"/>
              </a:lnSpc>
              <a:buNone/>
              <a:defRPr sz="900"/>
            </a:lvl1pPr>
          </a:lstStyle>
          <a:p>
            <a:r>
              <a:rPr lang="en-US" dirty="0"/>
              <a:t>Image</a:t>
            </a:r>
          </a:p>
        </p:txBody>
      </p:sp>
      <p:sp>
        <p:nvSpPr>
          <p:cNvPr id="66" name="Heading 11"/>
          <p:cNvSpPr>
            <a:spLocks noGrp="1"/>
          </p:cNvSpPr>
          <p:nvPr>
            <p:ph type="body" sz="quarter" idx="147" hasCustomPrompt="1"/>
          </p:nvPr>
        </p:nvSpPr>
        <p:spPr>
          <a:xfrm>
            <a:off x="6057900" y="5198364"/>
            <a:ext cx="1143002" cy="516636"/>
          </a:xfrm>
          <a:prstGeom prst="rect">
            <a:avLst/>
          </a:prstGeom>
        </p:spPr>
        <p:txBody>
          <a:bodyPr lIns="0" tIns="0" rIns="0" bIns="0">
            <a:normAutofit/>
          </a:bodyPr>
          <a:lstStyle>
            <a:lvl1pPr marL="0" indent="0" algn="ctr">
              <a:lnSpc>
                <a:spcPct val="100000"/>
              </a:lnSpc>
              <a:spcBef>
                <a:spcPts val="0"/>
              </a:spcBef>
              <a:buNone/>
              <a:defRPr sz="1400" b="1" cap="all">
                <a:solidFill>
                  <a:schemeClr val="tx2"/>
                </a:solidFill>
              </a:defRPr>
            </a:lvl1pPr>
          </a:lstStyle>
          <a:p>
            <a:pPr lvl="0"/>
            <a:r>
              <a:rPr lang="en-US"/>
              <a:t>Heading</a:t>
            </a:r>
          </a:p>
        </p:txBody>
      </p:sp>
      <p:sp>
        <p:nvSpPr>
          <p:cNvPr id="79" name="Divider 11"/>
          <p:cNvSpPr/>
          <p:nvPr userDrawn="1"/>
        </p:nvSpPr>
        <p:spPr>
          <a:xfrm>
            <a:off x="6408853" y="5029200"/>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4" name="Image 11"/>
          <p:cNvSpPr>
            <a:spLocks noGrp="1"/>
          </p:cNvSpPr>
          <p:nvPr>
            <p:ph type="pic" sz="quarter" idx="145" hasCustomPrompt="1"/>
          </p:nvPr>
        </p:nvSpPr>
        <p:spPr>
          <a:xfrm>
            <a:off x="6172199" y="4000500"/>
            <a:ext cx="914400" cy="914400"/>
          </a:xfrm>
          <a:prstGeom prst="ellipse">
            <a:avLst/>
          </a:prstGeom>
          <a:noFill/>
        </p:spPr>
        <p:txBody>
          <a:bodyPr anchor="ctr">
            <a:normAutofit/>
          </a:bodyPr>
          <a:lstStyle>
            <a:lvl1pPr marL="0" indent="0" algn="ctr">
              <a:lnSpc>
                <a:spcPct val="100000"/>
              </a:lnSpc>
              <a:buNone/>
              <a:defRPr sz="900"/>
            </a:lvl1pPr>
          </a:lstStyle>
          <a:p>
            <a:r>
              <a:rPr lang="en-US" dirty="0"/>
              <a:t>Image</a:t>
            </a:r>
          </a:p>
        </p:txBody>
      </p:sp>
      <p:sp>
        <p:nvSpPr>
          <p:cNvPr id="63" name="Heading 10"/>
          <p:cNvSpPr>
            <a:spLocks noGrp="1"/>
          </p:cNvSpPr>
          <p:nvPr>
            <p:ph type="body" sz="quarter" idx="144" hasCustomPrompt="1"/>
          </p:nvPr>
        </p:nvSpPr>
        <p:spPr>
          <a:xfrm>
            <a:off x="4686300" y="5198364"/>
            <a:ext cx="1143002" cy="516636"/>
          </a:xfrm>
          <a:prstGeom prst="rect">
            <a:avLst/>
          </a:prstGeom>
        </p:spPr>
        <p:txBody>
          <a:bodyPr lIns="0" tIns="0" rIns="0" bIns="0">
            <a:normAutofit/>
          </a:bodyPr>
          <a:lstStyle>
            <a:lvl1pPr marL="0" indent="0" algn="ctr">
              <a:lnSpc>
                <a:spcPct val="100000"/>
              </a:lnSpc>
              <a:spcBef>
                <a:spcPts val="0"/>
              </a:spcBef>
              <a:buNone/>
              <a:defRPr sz="1400" b="1" cap="all">
                <a:solidFill>
                  <a:schemeClr val="tx2"/>
                </a:solidFill>
              </a:defRPr>
            </a:lvl1pPr>
          </a:lstStyle>
          <a:p>
            <a:pPr lvl="0"/>
            <a:r>
              <a:rPr lang="en-US"/>
              <a:t>Heading</a:t>
            </a:r>
          </a:p>
        </p:txBody>
      </p:sp>
      <p:sp>
        <p:nvSpPr>
          <p:cNvPr id="78" name="Divider 10"/>
          <p:cNvSpPr/>
          <p:nvPr userDrawn="1"/>
        </p:nvSpPr>
        <p:spPr>
          <a:xfrm>
            <a:off x="5037254" y="5029200"/>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61" name="Image 10"/>
          <p:cNvSpPr>
            <a:spLocks noGrp="1"/>
          </p:cNvSpPr>
          <p:nvPr>
            <p:ph type="pic" sz="quarter" idx="142" hasCustomPrompt="1"/>
          </p:nvPr>
        </p:nvSpPr>
        <p:spPr>
          <a:xfrm>
            <a:off x="4800600" y="4000500"/>
            <a:ext cx="914400" cy="914400"/>
          </a:xfrm>
          <a:prstGeom prst="ellipse">
            <a:avLst/>
          </a:prstGeom>
          <a:noFill/>
        </p:spPr>
        <p:txBody>
          <a:bodyPr anchor="ctr">
            <a:normAutofit/>
          </a:bodyPr>
          <a:lstStyle>
            <a:lvl1pPr marL="0" indent="0" algn="ctr">
              <a:lnSpc>
                <a:spcPct val="100000"/>
              </a:lnSpc>
              <a:buNone/>
              <a:defRPr sz="900"/>
            </a:lvl1pPr>
          </a:lstStyle>
          <a:p>
            <a:r>
              <a:rPr lang="en-US" dirty="0"/>
              <a:t>Image</a:t>
            </a:r>
          </a:p>
        </p:txBody>
      </p:sp>
      <p:sp>
        <p:nvSpPr>
          <p:cNvPr id="60" name="Heading 9"/>
          <p:cNvSpPr>
            <a:spLocks noGrp="1"/>
          </p:cNvSpPr>
          <p:nvPr>
            <p:ph type="body" sz="quarter" idx="141" hasCustomPrompt="1"/>
          </p:nvPr>
        </p:nvSpPr>
        <p:spPr>
          <a:xfrm>
            <a:off x="3314700" y="5198364"/>
            <a:ext cx="1143002" cy="516636"/>
          </a:xfrm>
          <a:prstGeom prst="rect">
            <a:avLst/>
          </a:prstGeom>
        </p:spPr>
        <p:txBody>
          <a:bodyPr lIns="0" tIns="0" rIns="0" bIns="0">
            <a:normAutofit/>
          </a:bodyPr>
          <a:lstStyle>
            <a:lvl1pPr marL="0" indent="0" algn="ctr">
              <a:lnSpc>
                <a:spcPct val="100000"/>
              </a:lnSpc>
              <a:spcBef>
                <a:spcPts val="0"/>
              </a:spcBef>
              <a:buNone/>
              <a:defRPr sz="1400" b="1" cap="all">
                <a:solidFill>
                  <a:schemeClr val="tx2"/>
                </a:solidFill>
              </a:defRPr>
            </a:lvl1pPr>
          </a:lstStyle>
          <a:p>
            <a:pPr lvl="0"/>
            <a:r>
              <a:rPr lang="en-US"/>
              <a:t>Heading</a:t>
            </a:r>
          </a:p>
        </p:txBody>
      </p:sp>
      <p:sp>
        <p:nvSpPr>
          <p:cNvPr id="77" name="Divider 9"/>
          <p:cNvSpPr/>
          <p:nvPr userDrawn="1"/>
        </p:nvSpPr>
        <p:spPr>
          <a:xfrm>
            <a:off x="3665654" y="5029200"/>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8" name="Image 9"/>
          <p:cNvSpPr>
            <a:spLocks noGrp="1"/>
          </p:cNvSpPr>
          <p:nvPr>
            <p:ph type="pic" sz="quarter" idx="139" hasCustomPrompt="1"/>
          </p:nvPr>
        </p:nvSpPr>
        <p:spPr>
          <a:xfrm>
            <a:off x="3429000" y="4000500"/>
            <a:ext cx="914400" cy="914400"/>
          </a:xfrm>
          <a:prstGeom prst="ellipse">
            <a:avLst/>
          </a:prstGeom>
          <a:noFill/>
        </p:spPr>
        <p:txBody>
          <a:bodyPr anchor="ctr">
            <a:normAutofit/>
          </a:bodyPr>
          <a:lstStyle>
            <a:lvl1pPr marL="0" indent="0" algn="ctr">
              <a:lnSpc>
                <a:spcPct val="100000"/>
              </a:lnSpc>
              <a:buNone/>
              <a:defRPr sz="900"/>
            </a:lvl1pPr>
          </a:lstStyle>
          <a:p>
            <a:r>
              <a:rPr lang="en-US" dirty="0"/>
              <a:t>Image</a:t>
            </a:r>
          </a:p>
        </p:txBody>
      </p:sp>
      <p:sp>
        <p:nvSpPr>
          <p:cNvPr id="57" name="Heading 8"/>
          <p:cNvSpPr>
            <a:spLocks noGrp="1"/>
          </p:cNvSpPr>
          <p:nvPr>
            <p:ph type="body" sz="quarter" idx="138" hasCustomPrompt="1"/>
          </p:nvPr>
        </p:nvSpPr>
        <p:spPr>
          <a:xfrm>
            <a:off x="1943100" y="5198364"/>
            <a:ext cx="1143002" cy="516636"/>
          </a:xfrm>
          <a:prstGeom prst="rect">
            <a:avLst/>
          </a:prstGeom>
        </p:spPr>
        <p:txBody>
          <a:bodyPr lIns="0" tIns="0" rIns="0" bIns="0">
            <a:normAutofit/>
          </a:bodyPr>
          <a:lstStyle>
            <a:lvl1pPr marL="0" indent="0" algn="ctr">
              <a:lnSpc>
                <a:spcPct val="100000"/>
              </a:lnSpc>
              <a:spcBef>
                <a:spcPts val="0"/>
              </a:spcBef>
              <a:buNone/>
              <a:defRPr sz="1400" b="1" cap="all">
                <a:solidFill>
                  <a:schemeClr val="tx2"/>
                </a:solidFill>
              </a:defRPr>
            </a:lvl1pPr>
          </a:lstStyle>
          <a:p>
            <a:pPr lvl="0"/>
            <a:r>
              <a:rPr lang="en-US"/>
              <a:t>Heading</a:t>
            </a:r>
          </a:p>
        </p:txBody>
      </p:sp>
      <p:sp>
        <p:nvSpPr>
          <p:cNvPr id="76" name="Divider 8"/>
          <p:cNvSpPr/>
          <p:nvPr userDrawn="1"/>
        </p:nvSpPr>
        <p:spPr>
          <a:xfrm>
            <a:off x="2294054" y="5029200"/>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5" name="Image 8"/>
          <p:cNvSpPr>
            <a:spLocks noGrp="1"/>
          </p:cNvSpPr>
          <p:nvPr>
            <p:ph type="pic" sz="quarter" idx="136" hasCustomPrompt="1"/>
          </p:nvPr>
        </p:nvSpPr>
        <p:spPr>
          <a:xfrm>
            <a:off x="2057400" y="4000500"/>
            <a:ext cx="914400" cy="914400"/>
          </a:xfrm>
          <a:prstGeom prst="ellipse">
            <a:avLst/>
          </a:prstGeom>
          <a:noFill/>
        </p:spPr>
        <p:txBody>
          <a:bodyPr anchor="ctr">
            <a:normAutofit/>
          </a:bodyPr>
          <a:lstStyle>
            <a:lvl1pPr marL="0" indent="0" algn="ctr">
              <a:lnSpc>
                <a:spcPct val="100000"/>
              </a:lnSpc>
              <a:buNone/>
              <a:defRPr sz="900"/>
            </a:lvl1pPr>
          </a:lstStyle>
          <a:p>
            <a:r>
              <a:rPr lang="en-US" dirty="0"/>
              <a:t>Image</a:t>
            </a:r>
          </a:p>
        </p:txBody>
      </p:sp>
      <p:sp>
        <p:nvSpPr>
          <p:cNvPr id="54" name="Heading 7"/>
          <p:cNvSpPr>
            <a:spLocks noGrp="1"/>
          </p:cNvSpPr>
          <p:nvPr>
            <p:ph type="body" sz="quarter" idx="135" hasCustomPrompt="1"/>
          </p:nvPr>
        </p:nvSpPr>
        <p:spPr>
          <a:xfrm>
            <a:off x="571500" y="5198364"/>
            <a:ext cx="1143002" cy="516636"/>
          </a:xfrm>
          <a:prstGeom prst="rect">
            <a:avLst/>
          </a:prstGeom>
        </p:spPr>
        <p:txBody>
          <a:bodyPr lIns="0" tIns="0" rIns="0" bIns="0">
            <a:normAutofit/>
          </a:bodyPr>
          <a:lstStyle>
            <a:lvl1pPr marL="0" indent="0" algn="ctr">
              <a:lnSpc>
                <a:spcPct val="100000"/>
              </a:lnSpc>
              <a:spcBef>
                <a:spcPts val="0"/>
              </a:spcBef>
              <a:buNone/>
              <a:defRPr sz="1400" b="1" cap="all">
                <a:solidFill>
                  <a:schemeClr val="tx2"/>
                </a:solidFill>
              </a:defRPr>
            </a:lvl1pPr>
          </a:lstStyle>
          <a:p>
            <a:pPr lvl="0"/>
            <a:r>
              <a:rPr lang="en-US"/>
              <a:t>Heading</a:t>
            </a:r>
          </a:p>
        </p:txBody>
      </p:sp>
      <p:sp>
        <p:nvSpPr>
          <p:cNvPr id="75" name="Divider 7"/>
          <p:cNvSpPr/>
          <p:nvPr userDrawn="1"/>
        </p:nvSpPr>
        <p:spPr>
          <a:xfrm>
            <a:off x="922453" y="5029200"/>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2" name="Image 7"/>
          <p:cNvSpPr>
            <a:spLocks noGrp="1"/>
          </p:cNvSpPr>
          <p:nvPr>
            <p:ph type="pic" sz="quarter" idx="133" hasCustomPrompt="1"/>
          </p:nvPr>
        </p:nvSpPr>
        <p:spPr>
          <a:xfrm>
            <a:off x="685799" y="4000500"/>
            <a:ext cx="914400" cy="914400"/>
          </a:xfrm>
          <a:prstGeom prst="ellipse">
            <a:avLst/>
          </a:prstGeom>
          <a:noFill/>
        </p:spPr>
        <p:txBody>
          <a:bodyPr anchor="ctr">
            <a:normAutofit/>
          </a:bodyPr>
          <a:lstStyle>
            <a:lvl1pPr marL="0" indent="0" algn="ctr">
              <a:lnSpc>
                <a:spcPct val="100000"/>
              </a:lnSpc>
              <a:buNone/>
              <a:defRPr sz="900"/>
            </a:lvl1pPr>
          </a:lstStyle>
          <a:p>
            <a:r>
              <a:rPr lang="en-US" dirty="0"/>
              <a:t>Image</a:t>
            </a:r>
          </a:p>
        </p:txBody>
      </p:sp>
      <p:sp>
        <p:nvSpPr>
          <p:cNvPr id="68" name="Heading 6"/>
          <p:cNvSpPr>
            <a:spLocks noGrp="1"/>
          </p:cNvSpPr>
          <p:nvPr>
            <p:ph type="body" sz="quarter" idx="132" hasCustomPrompt="1"/>
          </p:nvPr>
        </p:nvSpPr>
        <p:spPr>
          <a:xfrm>
            <a:off x="7429500" y="3259686"/>
            <a:ext cx="1143000" cy="512214"/>
          </a:xfrm>
          <a:prstGeom prst="rect">
            <a:avLst/>
          </a:prstGeom>
        </p:spPr>
        <p:txBody>
          <a:bodyPr lIns="0" tIns="0" rIns="0" bIns="0">
            <a:normAutofit/>
          </a:bodyPr>
          <a:lstStyle>
            <a:lvl1pPr marL="0" indent="0" algn="ctr">
              <a:lnSpc>
                <a:spcPct val="100000"/>
              </a:lnSpc>
              <a:spcBef>
                <a:spcPts val="0"/>
              </a:spcBef>
              <a:buNone/>
              <a:defRPr sz="1400" b="1" cap="all">
                <a:solidFill>
                  <a:schemeClr val="tx2"/>
                </a:solidFill>
              </a:defRPr>
            </a:lvl1pPr>
          </a:lstStyle>
          <a:p>
            <a:pPr lvl="0"/>
            <a:r>
              <a:rPr lang="en-US"/>
              <a:t>Heading</a:t>
            </a:r>
          </a:p>
        </p:txBody>
      </p:sp>
      <p:sp>
        <p:nvSpPr>
          <p:cNvPr id="74" name="Divider 6"/>
          <p:cNvSpPr/>
          <p:nvPr userDrawn="1"/>
        </p:nvSpPr>
        <p:spPr>
          <a:xfrm>
            <a:off x="7780453" y="3090672"/>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7" name="Image 6"/>
          <p:cNvSpPr>
            <a:spLocks noGrp="1"/>
          </p:cNvSpPr>
          <p:nvPr>
            <p:ph type="pic" sz="quarter" idx="129" hasCustomPrompt="1"/>
          </p:nvPr>
        </p:nvSpPr>
        <p:spPr>
          <a:xfrm>
            <a:off x="7543799" y="2057399"/>
            <a:ext cx="914400" cy="914400"/>
          </a:xfrm>
          <a:prstGeom prst="ellipse">
            <a:avLst/>
          </a:prstGeom>
          <a:noFill/>
        </p:spPr>
        <p:txBody>
          <a:bodyPr anchor="ctr">
            <a:normAutofit/>
          </a:bodyPr>
          <a:lstStyle>
            <a:lvl1pPr marL="0" indent="0" algn="ctr">
              <a:lnSpc>
                <a:spcPct val="100000"/>
              </a:lnSpc>
              <a:buNone/>
              <a:defRPr sz="900"/>
            </a:lvl1pPr>
          </a:lstStyle>
          <a:p>
            <a:r>
              <a:rPr lang="en-US" dirty="0"/>
              <a:t>Image</a:t>
            </a:r>
          </a:p>
        </p:txBody>
      </p:sp>
      <p:sp>
        <p:nvSpPr>
          <p:cNvPr id="45" name="Heading 5"/>
          <p:cNvSpPr>
            <a:spLocks noGrp="1"/>
          </p:cNvSpPr>
          <p:nvPr>
            <p:ph type="body" sz="quarter" idx="128" hasCustomPrompt="1"/>
          </p:nvPr>
        </p:nvSpPr>
        <p:spPr>
          <a:xfrm>
            <a:off x="6057901" y="3259686"/>
            <a:ext cx="1143000" cy="512214"/>
          </a:xfrm>
          <a:prstGeom prst="rect">
            <a:avLst/>
          </a:prstGeom>
        </p:spPr>
        <p:txBody>
          <a:bodyPr lIns="0" tIns="0" rIns="0" bIns="0">
            <a:normAutofit/>
          </a:bodyPr>
          <a:lstStyle>
            <a:lvl1pPr marL="0" indent="0" algn="ctr">
              <a:lnSpc>
                <a:spcPct val="100000"/>
              </a:lnSpc>
              <a:spcBef>
                <a:spcPts val="0"/>
              </a:spcBef>
              <a:buNone/>
              <a:defRPr sz="1400" b="1" cap="all">
                <a:solidFill>
                  <a:schemeClr val="tx2"/>
                </a:solidFill>
              </a:defRPr>
            </a:lvl1pPr>
          </a:lstStyle>
          <a:p>
            <a:pPr lvl="0"/>
            <a:r>
              <a:rPr lang="en-US"/>
              <a:t>Heading</a:t>
            </a:r>
          </a:p>
        </p:txBody>
      </p:sp>
      <p:sp>
        <p:nvSpPr>
          <p:cNvPr id="73" name="Divider 5"/>
          <p:cNvSpPr/>
          <p:nvPr userDrawn="1"/>
        </p:nvSpPr>
        <p:spPr>
          <a:xfrm>
            <a:off x="6408853" y="3090672"/>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2" name="Image 5"/>
          <p:cNvSpPr>
            <a:spLocks noGrp="1"/>
          </p:cNvSpPr>
          <p:nvPr>
            <p:ph type="pic" sz="quarter" idx="125" hasCustomPrompt="1"/>
          </p:nvPr>
        </p:nvSpPr>
        <p:spPr>
          <a:xfrm>
            <a:off x="6172199" y="2057399"/>
            <a:ext cx="914400" cy="914400"/>
          </a:xfrm>
          <a:prstGeom prst="ellipse">
            <a:avLst/>
          </a:prstGeom>
          <a:noFill/>
        </p:spPr>
        <p:txBody>
          <a:bodyPr anchor="ctr">
            <a:normAutofit/>
          </a:bodyPr>
          <a:lstStyle>
            <a:lvl1pPr marL="0" indent="0" algn="ctr">
              <a:lnSpc>
                <a:spcPct val="100000"/>
              </a:lnSpc>
              <a:buNone/>
              <a:defRPr sz="900"/>
            </a:lvl1pPr>
          </a:lstStyle>
          <a:p>
            <a:r>
              <a:rPr lang="en-US" dirty="0"/>
              <a:t>Image</a:t>
            </a:r>
          </a:p>
        </p:txBody>
      </p:sp>
      <p:sp>
        <p:nvSpPr>
          <p:cNvPr id="41" name="Heading 4"/>
          <p:cNvSpPr>
            <a:spLocks noGrp="1"/>
          </p:cNvSpPr>
          <p:nvPr>
            <p:ph type="body" sz="quarter" idx="124" hasCustomPrompt="1"/>
          </p:nvPr>
        </p:nvSpPr>
        <p:spPr>
          <a:xfrm>
            <a:off x="4686301" y="3259686"/>
            <a:ext cx="1143000" cy="512214"/>
          </a:xfrm>
          <a:prstGeom prst="rect">
            <a:avLst/>
          </a:prstGeom>
        </p:spPr>
        <p:txBody>
          <a:bodyPr lIns="0" tIns="0" rIns="0" bIns="0">
            <a:normAutofit/>
          </a:bodyPr>
          <a:lstStyle>
            <a:lvl1pPr marL="0" indent="0" algn="ctr">
              <a:lnSpc>
                <a:spcPct val="100000"/>
              </a:lnSpc>
              <a:spcBef>
                <a:spcPts val="0"/>
              </a:spcBef>
              <a:buNone/>
              <a:defRPr sz="1400" b="1" cap="all">
                <a:solidFill>
                  <a:schemeClr val="tx2"/>
                </a:solidFill>
              </a:defRPr>
            </a:lvl1pPr>
          </a:lstStyle>
          <a:p>
            <a:pPr lvl="0"/>
            <a:r>
              <a:rPr lang="en-US"/>
              <a:t>Heading</a:t>
            </a:r>
          </a:p>
        </p:txBody>
      </p:sp>
      <p:sp>
        <p:nvSpPr>
          <p:cNvPr id="72" name="Divider 4"/>
          <p:cNvSpPr/>
          <p:nvPr userDrawn="1"/>
        </p:nvSpPr>
        <p:spPr>
          <a:xfrm>
            <a:off x="5037254" y="3090672"/>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8" name="Image 4"/>
          <p:cNvSpPr>
            <a:spLocks noGrp="1"/>
          </p:cNvSpPr>
          <p:nvPr>
            <p:ph type="pic" sz="quarter" idx="121" hasCustomPrompt="1"/>
          </p:nvPr>
        </p:nvSpPr>
        <p:spPr>
          <a:xfrm>
            <a:off x="4800600" y="2057399"/>
            <a:ext cx="914400" cy="914400"/>
          </a:xfrm>
          <a:prstGeom prst="ellipse">
            <a:avLst/>
          </a:prstGeom>
          <a:noFill/>
        </p:spPr>
        <p:txBody>
          <a:bodyPr anchor="ctr">
            <a:normAutofit/>
          </a:bodyPr>
          <a:lstStyle>
            <a:lvl1pPr marL="0" indent="0" algn="ctr">
              <a:lnSpc>
                <a:spcPct val="100000"/>
              </a:lnSpc>
              <a:buNone/>
              <a:defRPr sz="900"/>
            </a:lvl1pPr>
          </a:lstStyle>
          <a:p>
            <a:r>
              <a:rPr lang="en-US" dirty="0"/>
              <a:t>Image</a:t>
            </a:r>
          </a:p>
        </p:txBody>
      </p:sp>
      <p:sp>
        <p:nvSpPr>
          <p:cNvPr id="37" name="Heading 3"/>
          <p:cNvSpPr>
            <a:spLocks noGrp="1"/>
          </p:cNvSpPr>
          <p:nvPr>
            <p:ph type="body" sz="quarter" idx="120" hasCustomPrompt="1"/>
          </p:nvPr>
        </p:nvSpPr>
        <p:spPr>
          <a:xfrm>
            <a:off x="3314701" y="3259686"/>
            <a:ext cx="1143000" cy="512214"/>
          </a:xfrm>
          <a:prstGeom prst="rect">
            <a:avLst/>
          </a:prstGeom>
        </p:spPr>
        <p:txBody>
          <a:bodyPr lIns="0" tIns="0" rIns="0" bIns="0">
            <a:normAutofit/>
          </a:bodyPr>
          <a:lstStyle>
            <a:lvl1pPr marL="0" indent="0" algn="ctr">
              <a:lnSpc>
                <a:spcPct val="100000"/>
              </a:lnSpc>
              <a:spcBef>
                <a:spcPts val="0"/>
              </a:spcBef>
              <a:buNone/>
              <a:defRPr sz="1400" b="1" cap="all">
                <a:solidFill>
                  <a:schemeClr val="tx2"/>
                </a:solidFill>
              </a:defRPr>
            </a:lvl1pPr>
          </a:lstStyle>
          <a:p>
            <a:pPr lvl="0"/>
            <a:r>
              <a:rPr lang="en-US"/>
              <a:t>Heading</a:t>
            </a:r>
          </a:p>
        </p:txBody>
      </p:sp>
      <p:sp>
        <p:nvSpPr>
          <p:cNvPr id="67" name="Divider 3"/>
          <p:cNvSpPr/>
          <p:nvPr userDrawn="1"/>
        </p:nvSpPr>
        <p:spPr>
          <a:xfrm>
            <a:off x="3665654" y="3090672"/>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4" name="Image 3"/>
          <p:cNvSpPr>
            <a:spLocks noGrp="1"/>
          </p:cNvSpPr>
          <p:nvPr>
            <p:ph type="pic" sz="quarter" idx="117" hasCustomPrompt="1"/>
          </p:nvPr>
        </p:nvSpPr>
        <p:spPr>
          <a:xfrm>
            <a:off x="3429000" y="2057399"/>
            <a:ext cx="914400" cy="914400"/>
          </a:xfrm>
          <a:prstGeom prst="ellipse">
            <a:avLst/>
          </a:prstGeom>
          <a:noFill/>
        </p:spPr>
        <p:txBody>
          <a:bodyPr anchor="ctr">
            <a:normAutofit/>
          </a:bodyPr>
          <a:lstStyle>
            <a:lvl1pPr marL="0" indent="0" algn="ctr">
              <a:lnSpc>
                <a:spcPct val="100000"/>
              </a:lnSpc>
              <a:buNone/>
              <a:defRPr sz="900"/>
            </a:lvl1pPr>
          </a:lstStyle>
          <a:p>
            <a:r>
              <a:rPr lang="en-US" dirty="0"/>
              <a:t>Image</a:t>
            </a:r>
          </a:p>
        </p:txBody>
      </p:sp>
      <p:sp>
        <p:nvSpPr>
          <p:cNvPr id="33" name="Heading 2"/>
          <p:cNvSpPr>
            <a:spLocks noGrp="1"/>
          </p:cNvSpPr>
          <p:nvPr>
            <p:ph type="body" sz="quarter" idx="116" hasCustomPrompt="1"/>
          </p:nvPr>
        </p:nvSpPr>
        <p:spPr>
          <a:xfrm>
            <a:off x="1943101" y="3259686"/>
            <a:ext cx="1143000" cy="512214"/>
          </a:xfrm>
          <a:prstGeom prst="rect">
            <a:avLst/>
          </a:prstGeom>
        </p:spPr>
        <p:txBody>
          <a:bodyPr lIns="0" tIns="0" rIns="0" bIns="0">
            <a:normAutofit/>
          </a:bodyPr>
          <a:lstStyle>
            <a:lvl1pPr marL="0" indent="0" algn="ctr">
              <a:lnSpc>
                <a:spcPct val="100000"/>
              </a:lnSpc>
              <a:spcBef>
                <a:spcPts val="0"/>
              </a:spcBef>
              <a:buNone/>
              <a:defRPr sz="1400" b="1" cap="all">
                <a:solidFill>
                  <a:schemeClr val="tx2"/>
                </a:solidFill>
              </a:defRPr>
            </a:lvl1pPr>
          </a:lstStyle>
          <a:p>
            <a:pPr lvl="0"/>
            <a:r>
              <a:rPr lang="en-US"/>
              <a:t>Heading</a:t>
            </a:r>
          </a:p>
        </p:txBody>
      </p:sp>
      <p:sp>
        <p:nvSpPr>
          <p:cNvPr id="50" name="Divider 2"/>
          <p:cNvSpPr/>
          <p:nvPr userDrawn="1"/>
        </p:nvSpPr>
        <p:spPr>
          <a:xfrm>
            <a:off x="2294054" y="3090672"/>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0" name="Image 2"/>
          <p:cNvSpPr>
            <a:spLocks noGrp="1"/>
          </p:cNvSpPr>
          <p:nvPr>
            <p:ph type="pic" sz="quarter" idx="113" hasCustomPrompt="1"/>
          </p:nvPr>
        </p:nvSpPr>
        <p:spPr>
          <a:xfrm>
            <a:off x="2057400" y="2057399"/>
            <a:ext cx="914400" cy="914400"/>
          </a:xfrm>
          <a:prstGeom prst="ellipse">
            <a:avLst/>
          </a:prstGeom>
          <a:noFill/>
        </p:spPr>
        <p:txBody>
          <a:bodyPr anchor="ctr">
            <a:normAutofit/>
          </a:bodyPr>
          <a:lstStyle>
            <a:lvl1pPr marL="0" indent="0" algn="ctr">
              <a:lnSpc>
                <a:spcPct val="100000"/>
              </a:lnSpc>
              <a:buNone/>
              <a:defRPr sz="900"/>
            </a:lvl1pPr>
          </a:lstStyle>
          <a:p>
            <a:r>
              <a:rPr lang="en-US" dirty="0"/>
              <a:t>Image</a:t>
            </a:r>
          </a:p>
        </p:txBody>
      </p:sp>
      <p:sp>
        <p:nvSpPr>
          <p:cNvPr id="51" name="Heading 1"/>
          <p:cNvSpPr>
            <a:spLocks noGrp="1"/>
          </p:cNvSpPr>
          <p:nvPr>
            <p:ph type="body" sz="quarter" idx="33" hasCustomPrompt="1"/>
          </p:nvPr>
        </p:nvSpPr>
        <p:spPr>
          <a:xfrm>
            <a:off x="571501" y="3259686"/>
            <a:ext cx="1143000" cy="512214"/>
          </a:xfrm>
          <a:prstGeom prst="rect">
            <a:avLst/>
          </a:prstGeom>
        </p:spPr>
        <p:txBody>
          <a:bodyPr lIns="0" tIns="0" rIns="0" bIns="0">
            <a:normAutofit/>
          </a:bodyPr>
          <a:lstStyle>
            <a:lvl1pPr marL="0" indent="0" algn="ctr">
              <a:lnSpc>
                <a:spcPct val="100000"/>
              </a:lnSpc>
              <a:spcBef>
                <a:spcPts val="0"/>
              </a:spcBef>
              <a:buNone/>
              <a:defRPr sz="1400" b="1" cap="all">
                <a:solidFill>
                  <a:schemeClr val="tx2"/>
                </a:solidFill>
              </a:defRPr>
            </a:lvl1pPr>
          </a:lstStyle>
          <a:p>
            <a:pPr lvl="0"/>
            <a:r>
              <a:rPr lang="en-US"/>
              <a:t>Heading</a:t>
            </a:r>
          </a:p>
        </p:txBody>
      </p:sp>
      <p:sp>
        <p:nvSpPr>
          <p:cNvPr id="44" name="Divider 1"/>
          <p:cNvSpPr/>
          <p:nvPr userDrawn="1"/>
        </p:nvSpPr>
        <p:spPr>
          <a:xfrm>
            <a:off x="922453" y="3090672"/>
            <a:ext cx="4572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5" name="Image 1"/>
          <p:cNvSpPr>
            <a:spLocks noGrp="1"/>
          </p:cNvSpPr>
          <p:nvPr>
            <p:ph type="pic" sz="quarter" idx="28" hasCustomPrompt="1"/>
          </p:nvPr>
        </p:nvSpPr>
        <p:spPr>
          <a:xfrm>
            <a:off x="685799" y="2057400"/>
            <a:ext cx="914400" cy="914400"/>
          </a:xfrm>
          <a:prstGeom prst="ellipse">
            <a:avLst/>
          </a:prstGeom>
          <a:noFill/>
        </p:spPr>
        <p:txBody>
          <a:bodyPr anchor="ctr">
            <a:normAutofit/>
          </a:bodyPr>
          <a:lstStyle>
            <a:lvl1pPr marL="0" indent="0" algn="ctr">
              <a:lnSpc>
                <a:spcPct val="100000"/>
              </a:lnSpc>
              <a:buNone/>
              <a:defRPr sz="900"/>
            </a:lvl1pPr>
          </a:lstStyle>
          <a:p>
            <a:r>
              <a:rPr lang="en-US" dirty="0"/>
              <a:t>Image</a:t>
            </a:r>
          </a:p>
        </p:txBody>
      </p:sp>
      <p:sp>
        <p:nvSpPr>
          <p:cNvPr id="43" name="Subtitle"/>
          <p:cNvSpPr>
            <a:spLocks noGrp="1"/>
          </p:cNvSpPr>
          <p:nvPr>
            <p:ph type="body" sz="quarter" idx="14" hasCustomPrompt="1"/>
          </p:nvPr>
        </p:nvSpPr>
        <p:spPr>
          <a:xfrm>
            <a:off x="571499" y="1485901"/>
            <a:ext cx="8001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p:txBody>
          <a:bodyPr/>
          <a:lstStyle>
            <a:lvl1pPr>
              <a:defRPr baseline="0"/>
            </a:lvl1pPr>
          </a:lstStyle>
          <a:p>
            <a:r>
              <a:rPr lang="en-US"/>
              <a:t>Slide title</a:t>
            </a:r>
          </a:p>
        </p:txBody>
      </p:sp>
    </p:spTree>
    <p:extLst>
      <p:ext uri="{BB962C8B-B14F-4D97-AF65-F5344CB8AC3E}">
        <p14:creationId xmlns:p14="http://schemas.microsoft.com/office/powerpoint/2010/main" val="10585162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outVertical)">
                                      <p:cBhvr>
                                        <p:cTn id="7" dur="500"/>
                                        <p:tgtEl>
                                          <p:spTgt spid="44"/>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barn(outVertical)">
                                      <p:cBhvr>
                                        <p:cTn id="10" dur="500"/>
                                        <p:tgtEl>
                                          <p:spTgt spid="50"/>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67"/>
                                        </p:tgtEl>
                                        <p:attrNameLst>
                                          <p:attrName>style.visibility</p:attrName>
                                        </p:attrNameLst>
                                      </p:cBhvr>
                                      <p:to>
                                        <p:strVal val="visible"/>
                                      </p:to>
                                    </p:set>
                                    <p:animEffect transition="in" filter="barn(outVertical)">
                                      <p:cBhvr>
                                        <p:cTn id="13" dur="500"/>
                                        <p:tgtEl>
                                          <p:spTgt spid="67"/>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barn(outVertical)">
                                      <p:cBhvr>
                                        <p:cTn id="16" dur="500"/>
                                        <p:tgtEl>
                                          <p:spTgt spid="72"/>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73"/>
                                        </p:tgtEl>
                                        <p:attrNameLst>
                                          <p:attrName>style.visibility</p:attrName>
                                        </p:attrNameLst>
                                      </p:cBhvr>
                                      <p:to>
                                        <p:strVal val="visible"/>
                                      </p:to>
                                    </p:set>
                                    <p:animEffect transition="in" filter="barn(outVertical)">
                                      <p:cBhvr>
                                        <p:cTn id="19" dur="500"/>
                                        <p:tgtEl>
                                          <p:spTgt spid="73"/>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barn(outVertical)">
                                      <p:cBhvr>
                                        <p:cTn id="22" dur="500"/>
                                        <p:tgtEl>
                                          <p:spTgt spid="74"/>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75"/>
                                        </p:tgtEl>
                                        <p:attrNameLst>
                                          <p:attrName>style.visibility</p:attrName>
                                        </p:attrNameLst>
                                      </p:cBhvr>
                                      <p:to>
                                        <p:strVal val="visible"/>
                                      </p:to>
                                    </p:set>
                                    <p:animEffect transition="in" filter="barn(outVertical)">
                                      <p:cBhvr>
                                        <p:cTn id="25" dur="500"/>
                                        <p:tgtEl>
                                          <p:spTgt spid="75"/>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76"/>
                                        </p:tgtEl>
                                        <p:attrNameLst>
                                          <p:attrName>style.visibility</p:attrName>
                                        </p:attrNameLst>
                                      </p:cBhvr>
                                      <p:to>
                                        <p:strVal val="visible"/>
                                      </p:to>
                                    </p:set>
                                    <p:animEffect transition="in" filter="barn(outVertical)">
                                      <p:cBhvr>
                                        <p:cTn id="28" dur="500"/>
                                        <p:tgtEl>
                                          <p:spTgt spid="76"/>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77"/>
                                        </p:tgtEl>
                                        <p:attrNameLst>
                                          <p:attrName>style.visibility</p:attrName>
                                        </p:attrNameLst>
                                      </p:cBhvr>
                                      <p:to>
                                        <p:strVal val="visible"/>
                                      </p:to>
                                    </p:set>
                                    <p:animEffect transition="in" filter="barn(outVertical)">
                                      <p:cBhvr>
                                        <p:cTn id="31" dur="500"/>
                                        <p:tgtEl>
                                          <p:spTgt spid="77"/>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78"/>
                                        </p:tgtEl>
                                        <p:attrNameLst>
                                          <p:attrName>style.visibility</p:attrName>
                                        </p:attrNameLst>
                                      </p:cBhvr>
                                      <p:to>
                                        <p:strVal val="visible"/>
                                      </p:to>
                                    </p:set>
                                    <p:animEffect transition="in" filter="barn(outVertical)">
                                      <p:cBhvr>
                                        <p:cTn id="34" dur="500"/>
                                        <p:tgtEl>
                                          <p:spTgt spid="78"/>
                                        </p:tgtEl>
                                      </p:cBhvr>
                                    </p:animEffect>
                                  </p:childTnLst>
                                </p:cTn>
                              </p:par>
                              <p:par>
                                <p:cTn id="35" presetID="16" presetClass="entr" presetSubtype="37" fill="hold" grpId="0" nodeType="withEffect">
                                  <p:stCondLst>
                                    <p:cond delay="0"/>
                                  </p:stCondLst>
                                  <p:childTnLst>
                                    <p:set>
                                      <p:cBhvr>
                                        <p:cTn id="36" dur="1" fill="hold">
                                          <p:stCondLst>
                                            <p:cond delay="0"/>
                                          </p:stCondLst>
                                        </p:cTn>
                                        <p:tgtEl>
                                          <p:spTgt spid="79"/>
                                        </p:tgtEl>
                                        <p:attrNameLst>
                                          <p:attrName>style.visibility</p:attrName>
                                        </p:attrNameLst>
                                      </p:cBhvr>
                                      <p:to>
                                        <p:strVal val="visible"/>
                                      </p:to>
                                    </p:set>
                                    <p:animEffect transition="in" filter="barn(outVertical)">
                                      <p:cBhvr>
                                        <p:cTn id="37" dur="500"/>
                                        <p:tgtEl>
                                          <p:spTgt spid="79"/>
                                        </p:tgtEl>
                                      </p:cBhvr>
                                    </p:animEffect>
                                  </p:childTnLst>
                                </p:cTn>
                              </p:par>
                              <p:par>
                                <p:cTn id="38" presetID="16" presetClass="entr" presetSubtype="37" fill="hold" grpId="0" nodeType="withEffect">
                                  <p:stCondLst>
                                    <p:cond delay="0"/>
                                  </p:stCondLst>
                                  <p:childTnLst>
                                    <p:set>
                                      <p:cBhvr>
                                        <p:cTn id="39" dur="1" fill="hold">
                                          <p:stCondLst>
                                            <p:cond delay="0"/>
                                          </p:stCondLst>
                                        </p:cTn>
                                        <p:tgtEl>
                                          <p:spTgt spid="80"/>
                                        </p:tgtEl>
                                        <p:attrNameLst>
                                          <p:attrName>style.visibility</p:attrName>
                                        </p:attrNameLst>
                                      </p:cBhvr>
                                      <p:to>
                                        <p:strVal val="visible"/>
                                      </p:to>
                                    </p:set>
                                    <p:animEffect transition="in" filter="barn(outVertical)">
                                      <p:cBhvr>
                                        <p:cTn id="40" dur="500"/>
                                        <p:tgtEl>
                                          <p:spTgt spid="80"/>
                                        </p:tgtEl>
                                      </p:cBhvr>
                                    </p:animEffect>
                                  </p:childTnLst>
                                </p:cTn>
                              </p:par>
                            </p:childTnLst>
                          </p:cTn>
                        </p:par>
                        <p:par>
                          <p:cTn id="41" fill="hold">
                            <p:stCondLst>
                              <p:cond delay="500"/>
                            </p:stCondLst>
                            <p:childTnLst>
                              <p:par>
                                <p:cTn id="42" presetID="12" presetClass="entr" presetSubtype="4" fill="hold" grpId="0" nodeType="afterEffect">
                                  <p:stCondLst>
                                    <p:cond delay="0"/>
                                  </p:stCondLst>
                                  <p:childTnLst>
                                    <p:set>
                                      <p:cBhvr>
                                        <p:cTn id="43" dur="1" fill="hold">
                                          <p:stCondLst>
                                            <p:cond delay="0"/>
                                          </p:stCondLst>
                                        </p:cTn>
                                        <p:tgtEl>
                                          <p:spTgt spid="95"/>
                                        </p:tgtEl>
                                        <p:attrNameLst>
                                          <p:attrName>style.visibility</p:attrName>
                                        </p:attrNameLst>
                                      </p:cBhvr>
                                      <p:to>
                                        <p:strVal val="visible"/>
                                      </p:to>
                                    </p:set>
                                    <p:anim calcmode="lin" valueType="num">
                                      <p:cBhvr additive="base">
                                        <p:cTn id="44" dur="500"/>
                                        <p:tgtEl>
                                          <p:spTgt spid="95"/>
                                        </p:tgtEl>
                                        <p:attrNameLst>
                                          <p:attrName>ppt_y</p:attrName>
                                        </p:attrNameLst>
                                      </p:cBhvr>
                                      <p:tavLst>
                                        <p:tav tm="0">
                                          <p:val>
                                            <p:strVal val="#ppt_y+#ppt_h*1.125000"/>
                                          </p:val>
                                        </p:tav>
                                        <p:tav tm="100000">
                                          <p:val>
                                            <p:strVal val="#ppt_y"/>
                                          </p:val>
                                        </p:tav>
                                      </p:tavLst>
                                    </p:anim>
                                    <p:animEffect transition="in" filter="wipe(up)">
                                      <p:cBhvr>
                                        <p:cTn id="45" dur="500"/>
                                        <p:tgtEl>
                                          <p:spTgt spid="95"/>
                                        </p:tgtEl>
                                      </p:cBhvr>
                                    </p:animEffect>
                                  </p:childTnLst>
                                </p:cTn>
                              </p:par>
                              <p:par>
                                <p:cTn id="46" presetID="12" presetClass="entr" presetSubtype="4"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 calcmode="lin" valueType="num">
                                      <p:cBhvr additive="base">
                                        <p:cTn id="48" dur="500"/>
                                        <p:tgtEl>
                                          <p:spTgt spid="30"/>
                                        </p:tgtEl>
                                        <p:attrNameLst>
                                          <p:attrName>ppt_y</p:attrName>
                                        </p:attrNameLst>
                                      </p:cBhvr>
                                      <p:tavLst>
                                        <p:tav tm="0">
                                          <p:val>
                                            <p:strVal val="#ppt_y+#ppt_h*1.125000"/>
                                          </p:val>
                                        </p:tav>
                                        <p:tav tm="100000">
                                          <p:val>
                                            <p:strVal val="#ppt_y"/>
                                          </p:val>
                                        </p:tav>
                                      </p:tavLst>
                                    </p:anim>
                                    <p:animEffect transition="in" filter="wipe(up)">
                                      <p:cBhvr>
                                        <p:cTn id="49" dur="500"/>
                                        <p:tgtEl>
                                          <p:spTgt spid="30"/>
                                        </p:tgtEl>
                                      </p:cBhvr>
                                    </p:animEffect>
                                  </p:childTnLst>
                                </p:cTn>
                              </p:par>
                              <p:par>
                                <p:cTn id="50" presetID="12" presetClass="entr" presetSubtype="4" fill="hold" grpId="0" nodeType="withEffect">
                                  <p:stCondLst>
                                    <p:cond delay="0"/>
                                  </p:stCondLst>
                                  <p:childTnLst>
                                    <p:set>
                                      <p:cBhvr>
                                        <p:cTn id="51" dur="1" fill="hold">
                                          <p:stCondLst>
                                            <p:cond delay="0"/>
                                          </p:stCondLst>
                                        </p:cTn>
                                        <p:tgtEl>
                                          <p:spTgt spid="34"/>
                                        </p:tgtEl>
                                        <p:attrNameLst>
                                          <p:attrName>style.visibility</p:attrName>
                                        </p:attrNameLst>
                                      </p:cBhvr>
                                      <p:to>
                                        <p:strVal val="visible"/>
                                      </p:to>
                                    </p:set>
                                    <p:anim calcmode="lin" valueType="num">
                                      <p:cBhvr additive="base">
                                        <p:cTn id="52" dur="500"/>
                                        <p:tgtEl>
                                          <p:spTgt spid="34"/>
                                        </p:tgtEl>
                                        <p:attrNameLst>
                                          <p:attrName>ppt_y</p:attrName>
                                        </p:attrNameLst>
                                      </p:cBhvr>
                                      <p:tavLst>
                                        <p:tav tm="0">
                                          <p:val>
                                            <p:strVal val="#ppt_y+#ppt_h*1.125000"/>
                                          </p:val>
                                        </p:tav>
                                        <p:tav tm="100000">
                                          <p:val>
                                            <p:strVal val="#ppt_y"/>
                                          </p:val>
                                        </p:tav>
                                      </p:tavLst>
                                    </p:anim>
                                    <p:animEffect transition="in" filter="wipe(up)">
                                      <p:cBhvr>
                                        <p:cTn id="53" dur="500"/>
                                        <p:tgtEl>
                                          <p:spTgt spid="34"/>
                                        </p:tgtEl>
                                      </p:cBhvr>
                                    </p:animEffect>
                                  </p:childTnLst>
                                </p:cTn>
                              </p:par>
                              <p:par>
                                <p:cTn id="54" presetID="12" presetClass="entr" presetSubtype="4" fill="hold" grpId="0" nodeType="withEffect">
                                  <p:stCondLst>
                                    <p:cond delay="0"/>
                                  </p:stCondLst>
                                  <p:childTnLst>
                                    <p:set>
                                      <p:cBhvr>
                                        <p:cTn id="55" dur="1" fill="hold">
                                          <p:stCondLst>
                                            <p:cond delay="0"/>
                                          </p:stCondLst>
                                        </p:cTn>
                                        <p:tgtEl>
                                          <p:spTgt spid="38"/>
                                        </p:tgtEl>
                                        <p:attrNameLst>
                                          <p:attrName>style.visibility</p:attrName>
                                        </p:attrNameLst>
                                      </p:cBhvr>
                                      <p:to>
                                        <p:strVal val="visible"/>
                                      </p:to>
                                    </p:set>
                                    <p:anim calcmode="lin" valueType="num">
                                      <p:cBhvr additive="base">
                                        <p:cTn id="56" dur="500"/>
                                        <p:tgtEl>
                                          <p:spTgt spid="38"/>
                                        </p:tgtEl>
                                        <p:attrNameLst>
                                          <p:attrName>ppt_y</p:attrName>
                                        </p:attrNameLst>
                                      </p:cBhvr>
                                      <p:tavLst>
                                        <p:tav tm="0">
                                          <p:val>
                                            <p:strVal val="#ppt_y+#ppt_h*1.125000"/>
                                          </p:val>
                                        </p:tav>
                                        <p:tav tm="100000">
                                          <p:val>
                                            <p:strVal val="#ppt_y"/>
                                          </p:val>
                                        </p:tav>
                                      </p:tavLst>
                                    </p:anim>
                                    <p:animEffect transition="in" filter="wipe(up)">
                                      <p:cBhvr>
                                        <p:cTn id="57" dur="500"/>
                                        <p:tgtEl>
                                          <p:spTgt spid="38"/>
                                        </p:tgtEl>
                                      </p:cBhvr>
                                    </p:animEffect>
                                  </p:childTnLst>
                                </p:cTn>
                              </p:par>
                              <p:par>
                                <p:cTn id="58" presetID="12" presetClass="entr" presetSubtype="4" fill="hold" grpId="0" nodeType="withEffect">
                                  <p:stCondLst>
                                    <p:cond delay="0"/>
                                  </p:stCondLst>
                                  <p:childTnLst>
                                    <p:set>
                                      <p:cBhvr>
                                        <p:cTn id="59" dur="1" fill="hold">
                                          <p:stCondLst>
                                            <p:cond delay="0"/>
                                          </p:stCondLst>
                                        </p:cTn>
                                        <p:tgtEl>
                                          <p:spTgt spid="42"/>
                                        </p:tgtEl>
                                        <p:attrNameLst>
                                          <p:attrName>style.visibility</p:attrName>
                                        </p:attrNameLst>
                                      </p:cBhvr>
                                      <p:to>
                                        <p:strVal val="visible"/>
                                      </p:to>
                                    </p:set>
                                    <p:anim calcmode="lin" valueType="num">
                                      <p:cBhvr additive="base">
                                        <p:cTn id="60" dur="500"/>
                                        <p:tgtEl>
                                          <p:spTgt spid="42"/>
                                        </p:tgtEl>
                                        <p:attrNameLst>
                                          <p:attrName>ppt_y</p:attrName>
                                        </p:attrNameLst>
                                      </p:cBhvr>
                                      <p:tavLst>
                                        <p:tav tm="0">
                                          <p:val>
                                            <p:strVal val="#ppt_y+#ppt_h*1.125000"/>
                                          </p:val>
                                        </p:tav>
                                        <p:tav tm="100000">
                                          <p:val>
                                            <p:strVal val="#ppt_y"/>
                                          </p:val>
                                        </p:tav>
                                      </p:tavLst>
                                    </p:anim>
                                    <p:animEffect transition="in" filter="wipe(up)">
                                      <p:cBhvr>
                                        <p:cTn id="61" dur="500"/>
                                        <p:tgtEl>
                                          <p:spTgt spid="42"/>
                                        </p:tgtEl>
                                      </p:cBhvr>
                                    </p:animEffect>
                                  </p:childTnLst>
                                </p:cTn>
                              </p:par>
                              <p:par>
                                <p:cTn id="62" presetID="12" presetClass="entr" presetSubtype="4" fill="hold" grpId="0" nodeType="withEffect">
                                  <p:stCondLst>
                                    <p:cond delay="0"/>
                                  </p:stCondLst>
                                  <p:childTnLst>
                                    <p:set>
                                      <p:cBhvr>
                                        <p:cTn id="63" dur="1" fill="hold">
                                          <p:stCondLst>
                                            <p:cond delay="0"/>
                                          </p:stCondLst>
                                        </p:cTn>
                                        <p:tgtEl>
                                          <p:spTgt spid="47"/>
                                        </p:tgtEl>
                                        <p:attrNameLst>
                                          <p:attrName>style.visibility</p:attrName>
                                        </p:attrNameLst>
                                      </p:cBhvr>
                                      <p:to>
                                        <p:strVal val="visible"/>
                                      </p:to>
                                    </p:set>
                                    <p:anim calcmode="lin" valueType="num">
                                      <p:cBhvr additive="base">
                                        <p:cTn id="64" dur="500"/>
                                        <p:tgtEl>
                                          <p:spTgt spid="47"/>
                                        </p:tgtEl>
                                        <p:attrNameLst>
                                          <p:attrName>ppt_y</p:attrName>
                                        </p:attrNameLst>
                                      </p:cBhvr>
                                      <p:tavLst>
                                        <p:tav tm="0">
                                          <p:val>
                                            <p:strVal val="#ppt_y+#ppt_h*1.125000"/>
                                          </p:val>
                                        </p:tav>
                                        <p:tav tm="100000">
                                          <p:val>
                                            <p:strVal val="#ppt_y"/>
                                          </p:val>
                                        </p:tav>
                                      </p:tavLst>
                                    </p:anim>
                                    <p:animEffect transition="in" filter="wipe(up)">
                                      <p:cBhvr>
                                        <p:cTn id="65" dur="500"/>
                                        <p:tgtEl>
                                          <p:spTgt spid="47"/>
                                        </p:tgtEl>
                                      </p:cBhvr>
                                    </p:animEffect>
                                  </p:childTnLst>
                                </p:cTn>
                              </p:par>
                              <p:par>
                                <p:cTn id="66" presetID="12" presetClass="entr" presetSubtype="4" fill="hold" grpId="0" nodeType="withEffect">
                                  <p:stCondLst>
                                    <p:cond delay="0"/>
                                  </p:stCondLst>
                                  <p:childTnLst>
                                    <p:set>
                                      <p:cBhvr>
                                        <p:cTn id="67" dur="1" fill="hold">
                                          <p:stCondLst>
                                            <p:cond delay="0"/>
                                          </p:stCondLst>
                                        </p:cTn>
                                        <p:tgtEl>
                                          <p:spTgt spid="52"/>
                                        </p:tgtEl>
                                        <p:attrNameLst>
                                          <p:attrName>style.visibility</p:attrName>
                                        </p:attrNameLst>
                                      </p:cBhvr>
                                      <p:to>
                                        <p:strVal val="visible"/>
                                      </p:to>
                                    </p:set>
                                    <p:anim calcmode="lin" valueType="num">
                                      <p:cBhvr additive="base">
                                        <p:cTn id="68" dur="500"/>
                                        <p:tgtEl>
                                          <p:spTgt spid="52"/>
                                        </p:tgtEl>
                                        <p:attrNameLst>
                                          <p:attrName>ppt_y</p:attrName>
                                        </p:attrNameLst>
                                      </p:cBhvr>
                                      <p:tavLst>
                                        <p:tav tm="0">
                                          <p:val>
                                            <p:strVal val="#ppt_y+#ppt_h*1.125000"/>
                                          </p:val>
                                        </p:tav>
                                        <p:tav tm="100000">
                                          <p:val>
                                            <p:strVal val="#ppt_y"/>
                                          </p:val>
                                        </p:tav>
                                      </p:tavLst>
                                    </p:anim>
                                    <p:animEffect transition="in" filter="wipe(up)">
                                      <p:cBhvr>
                                        <p:cTn id="69" dur="500"/>
                                        <p:tgtEl>
                                          <p:spTgt spid="52"/>
                                        </p:tgtEl>
                                      </p:cBhvr>
                                    </p:animEffect>
                                  </p:childTnLst>
                                </p:cTn>
                              </p:par>
                              <p:par>
                                <p:cTn id="70" presetID="12" presetClass="entr" presetSubtype="4" fill="hold" grpId="0" nodeType="withEffect">
                                  <p:stCondLst>
                                    <p:cond delay="0"/>
                                  </p:stCondLst>
                                  <p:childTnLst>
                                    <p:set>
                                      <p:cBhvr>
                                        <p:cTn id="71" dur="1" fill="hold">
                                          <p:stCondLst>
                                            <p:cond delay="0"/>
                                          </p:stCondLst>
                                        </p:cTn>
                                        <p:tgtEl>
                                          <p:spTgt spid="55"/>
                                        </p:tgtEl>
                                        <p:attrNameLst>
                                          <p:attrName>style.visibility</p:attrName>
                                        </p:attrNameLst>
                                      </p:cBhvr>
                                      <p:to>
                                        <p:strVal val="visible"/>
                                      </p:to>
                                    </p:set>
                                    <p:anim calcmode="lin" valueType="num">
                                      <p:cBhvr additive="base">
                                        <p:cTn id="72" dur="500"/>
                                        <p:tgtEl>
                                          <p:spTgt spid="55"/>
                                        </p:tgtEl>
                                        <p:attrNameLst>
                                          <p:attrName>ppt_y</p:attrName>
                                        </p:attrNameLst>
                                      </p:cBhvr>
                                      <p:tavLst>
                                        <p:tav tm="0">
                                          <p:val>
                                            <p:strVal val="#ppt_y+#ppt_h*1.125000"/>
                                          </p:val>
                                        </p:tav>
                                        <p:tav tm="100000">
                                          <p:val>
                                            <p:strVal val="#ppt_y"/>
                                          </p:val>
                                        </p:tav>
                                      </p:tavLst>
                                    </p:anim>
                                    <p:animEffect transition="in" filter="wipe(up)">
                                      <p:cBhvr>
                                        <p:cTn id="73" dur="500"/>
                                        <p:tgtEl>
                                          <p:spTgt spid="55"/>
                                        </p:tgtEl>
                                      </p:cBhvr>
                                    </p:animEffect>
                                  </p:childTnLst>
                                </p:cTn>
                              </p:par>
                              <p:par>
                                <p:cTn id="74" presetID="12" presetClass="entr" presetSubtype="4" fill="hold" grpId="0" nodeType="withEffect">
                                  <p:stCondLst>
                                    <p:cond delay="0"/>
                                  </p:stCondLst>
                                  <p:childTnLst>
                                    <p:set>
                                      <p:cBhvr>
                                        <p:cTn id="75" dur="1" fill="hold">
                                          <p:stCondLst>
                                            <p:cond delay="0"/>
                                          </p:stCondLst>
                                        </p:cTn>
                                        <p:tgtEl>
                                          <p:spTgt spid="58"/>
                                        </p:tgtEl>
                                        <p:attrNameLst>
                                          <p:attrName>style.visibility</p:attrName>
                                        </p:attrNameLst>
                                      </p:cBhvr>
                                      <p:to>
                                        <p:strVal val="visible"/>
                                      </p:to>
                                    </p:set>
                                    <p:anim calcmode="lin" valueType="num">
                                      <p:cBhvr additive="base">
                                        <p:cTn id="76" dur="500"/>
                                        <p:tgtEl>
                                          <p:spTgt spid="58"/>
                                        </p:tgtEl>
                                        <p:attrNameLst>
                                          <p:attrName>ppt_y</p:attrName>
                                        </p:attrNameLst>
                                      </p:cBhvr>
                                      <p:tavLst>
                                        <p:tav tm="0">
                                          <p:val>
                                            <p:strVal val="#ppt_y+#ppt_h*1.125000"/>
                                          </p:val>
                                        </p:tav>
                                        <p:tav tm="100000">
                                          <p:val>
                                            <p:strVal val="#ppt_y"/>
                                          </p:val>
                                        </p:tav>
                                      </p:tavLst>
                                    </p:anim>
                                    <p:animEffect transition="in" filter="wipe(up)">
                                      <p:cBhvr>
                                        <p:cTn id="77" dur="500"/>
                                        <p:tgtEl>
                                          <p:spTgt spid="58"/>
                                        </p:tgtEl>
                                      </p:cBhvr>
                                    </p:animEffect>
                                  </p:childTnLst>
                                </p:cTn>
                              </p:par>
                              <p:par>
                                <p:cTn id="78" presetID="12" presetClass="entr" presetSubtype="4" fill="hold" grpId="0" nodeType="withEffect">
                                  <p:stCondLst>
                                    <p:cond delay="0"/>
                                  </p:stCondLst>
                                  <p:childTnLst>
                                    <p:set>
                                      <p:cBhvr>
                                        <p:cTn id="79" dur="1" fill="hold">
                                          <p:stCondLst>
                                            <p:cond delay="0"/>
                                          </p:stCondLst>
                                        </p:cTn>
                                        <p:tgtEl>
                                          <p:spTgt spid="61"/>
                                        </p:tgtEl>
                                        <p:attrNameLst>
                                          <p:attrName>style.visibility</p:attrName>
                                        </p:attrNameLst>
                                      </p:cBhvr>
                                      <p:to>
                                        <p:strVal val="visible"/>
                                      </p:to>
                                    </p:set>
                                    <p:anim calcmode="lin" valueType="num">
                                      <p:cBhvr additive="base">
                                        <p:cTn id="80" dur="500"/>
                                        <p:tgtEl>
                                          <p:spTgt spid="61"/>
                                        </p:tgtEl>
                                        <p:attrNameLst>
                                          <p:attrName>ppt_y</p:attrName>
                                        </p:attrNameLst>
                                      </p:cBhvr>
                                      <p:tavLst>
                                        <p:tav tm="0">
                                          <p:val>
                                            <p:strVal val="#ppt_y+#ppt_h*1.125000"/>
                                          </p:val>
                                        </p:tav>
                                        <p:tav tm="100000">
                                          <p:val>
                                            <p:strVal val="#ppt_y"/>
                                          </p:val>
                                        </p:tav>
                                      </p:tavLst>
                                    </p:anim>
                                    <p:animEffect transition="in" filter="wipe(up)">
                                      <p:cBhvr>
                                        <p:cTn id="81" dur="500"/>
                                        <p:tgtEl>
                                          <p:spTgt spid="61"/>
                                        </p:tgtEl>
                                      </p:cBhvr>
                                    </p:animEffect>
                                  </p:childTnLst>
                                </p:cTn>
                              </p:par>
                              <p:par>
                                <p:cTn id="82" presetID="12" presetClass="entr" presetSubtype="4" fill="hold" grpId="0" nodeType="withEffect">
                                  <p:stCondLst>
                                    <p:cond delay="0"/>
                                  </p:stCondLst>
                                  <p:childTnLst>
                                    <p:set>
                                      <p:cBhvr>
                                        <p:cTn id="83" dur="1" fill="hold">
                                          <p:stCondLst>
                                            <p:cond delay="0"/>
                                          </p:stCondLst>
                                        </p:cTn>
                                        <p:tgtEl>
                                          <p:spTgt spid="64"/>
                                        </p:tgtEl>
                                        <p:attrNameLst>
                                          <p:attrName>style.visibility</p:attrName>
                                        </p:attrNameLst>
                                      </p:cBhvr>
                                      <p:to>
                                        <p:strVal val="visible"/>
                                      </p:to>
                                    </p:set>
                                    <p:anim calcmode="lin" valueType="num">
                                      <p:cBhvr additive="base">
                                        <p:cTn id="84" dur="500"/>
                                        <p:tgtEl>
                                          <p:spTgt spid="64"/>
                                        </p:tgtEl>
                                        <p:attrNameLst>
                                          <p:attrName>ppt_y</p:attrName>
                                        </p:attrNameLst>
                                      </p:cBhvr>
                                      <p:tavLst>
                                        <p:tav tm="0">
                                          <p:val>
                                            <p:strVal val="#ppt_y+#ppt_h*1.125000"/>
                                          </p:val>
                                        </p:tav>
                                        <p:tav tm="100000">
                                          <p:val>
                                            <p:strVal val="#ppt_y"/>
                                          </p:val>
                                        </p:tav>
                                      </p:tavLst>
                                    </p:anim>
                                    <p:animEffect transition="in" filter="wipe(up)">
                                      <p:cBhvr>
                                        <p:cTn id="85" dur="500"/>
                                        <p:tgtEl>
                                          <p:spTgt spid="64"/>
                                        </p:tgtEl>
                                      </p:cBhvr>
                                    </p:animEffect>
                                  </p:childTnLst>
                                </p:cTn>
                              </p:par>
                              <p:par>
                                <p:cTn id="86" presetID="12" presetClass="entr" presetSubtype="4" fill="hold" grpId="0" nodeType="withEffect">
                                  <p:stCondLst>
                                    <p:cond delay="0"/>
                                  </p:stCondLst>
                                  <p:childTnLst>
                                    <p:set>
                                      <p:cBhvr>
                                        <p:cTn id="87" dur="1" fill="hold">
                                          <p:stCondLst>
                                            <p:cond delay="0"/>
                                          </p:stCondLst>
                                        </p:cTn>
                                        <p:tgtEl>
                                          <p:spTgt spid="69"/>
                                        </p:tgtEl>
                                        <p:attrNameLst>
                                          <p:attrName>style.visibility</p:attrName>
                                        </p:attrNameLst>
                                      </p:cBhvr>
                                      <p:to>
                                        <p:strVal val="visible"/>
                                      </p:to>
                                    </p:set>
                                    <p:anim calcmode="lin" valueType="num">
                                      <p:cBhvr additive="base">
                                        <p:cTn id="88" dur="500"/>
                                        <p:tgtEl>
                                          <p:spTgt spid="69"/>
                                        </p:tgtEl>
                                        <p:attrNameLst>
                                          <p:attrName>ppt_y</p:attrName>
                                        </p:attrNameLst>
                                      </p:cBhvr>
                                      <p:tavLst>
                                        <p:tav tm="0">
                                          <p:val>
                                            <p:strVal val="#ppt_y+#ppt_h*1.125000"/>
                                          </p:val>
                                        </p:tav>
                                        <p:tav tm="100000">
                                          <p:val>
                                            <p:strVal val="#ppt_y"/>
                                          </p:val>
                                        </p:tav>
                                      </p:tavLst>
                                    </p:anim>
                                    <p:animEffect transition="in" filter="wipe(up)">
                                      <p:cBhvr>
                                        <p:cTn id="8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69" grpId="0"/>
      <p:bldP spid="79" grpId="0" animBg="1"/>
      <p:bldP spid="64" grpId="0"/>
      <p:bldP spid="78" grpId="0" animBg="1"/>
      <p:bldP spid="61" grpId="0"/>
      <p:bldP spid="77" grpId="0" animBg="1"/>
      <p:bldP spid="58" grpId="0"/>
      <p:bldP spid="76" grpId="0" animBg="1"/>
      <p:bldP spid="55" grpId="0"/>
      <p:bldP spid="75" grpId="0" animBg="1"/>
      <p:bldP spid="52" grpId="0"/>
      <p:bldP spid="74" grpId="0" animBg="1"/>
      <p:bldP spid="47" grpId="0"/>
      <p:bldP spid="73" grpId="0" animBg="1"/>
      <p:bldP spid="42" grpId="0"/>
      <p:bldP spid="72" grpId="0" animBg="1"/>
      <p:bldP spid="38" grpId="0"/>
      <p:bldP spid="67" grpId="0" animBg="1"/>
      <p:bldP spid="34" grpId="0"/>
      <p:bldP spid="50" grpId="0" animBg="1"/>
      <p:bldP spid="30" grpId="0"/>
      <p:bldP spid="44" grpId="0" animBg="1"/>
      <p:bldP spid="95" grpId="0"/>
    </p:bldLst>
  </p:timing>
  <p:extLst>
    <p:ext uri="{DCECCB84-F9BA-43D5-87BE-67443E8EF086}">
      <p15:sldGuideLst xmlns:p15="http://schemas.microsoft.com/office/powerpoint/2012/main">
        <p15:guide id="1" orient="horz" pos="2376" userDrawn="1">
          <p15:clr>
            <a:srgbClr val="FBAE40"/>
          </p15:clr>
        </p15:guide>
        <p15:guide id="2" orient="horz" pos="252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nd Tit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Wordmark"/>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1500" y="5943600"/>
            <a:ext cx="2362200" cy="457200"/>
          </a:xfrm>
          <a:prstGeom prst="rect">
            <a:avLst/>
          </a:prstGeom>
          <a:noFill/>
          <a:ln>
            <a:noFill/>
          </a:ln>
        </p:spPr>
      </p:pic>
      <p:pic>
        <p:nvPicPr>
          <p:cNvPr id="10" name="MYMS"/>
          <p:cNvPicPr>
            <a:picLocks noChangeAspect="1"/>
          </p:cNvPicPr>
          <p:nvPr userDrawn="1"/>
        </p:nvPicPr>
        <p:blipFill>
          <a:blip r:embed="rId4"/>
          <a:stretch>
            <a:fillRect/>
          </a:stretch>
        </p:blipFill>
        <p:spPr>
          <a:xfrm>
            <a:off x="571500" y="2057400"/>
            <a:ext cx="3886200" cy="2318926"/>
          </a:xfrm>
          <a:prstGeom prst="rect">
            <a:avLst/>
          </a:prstGeom>
          <a:noFill/>
          <a:ln>
            <a:noFill/>
          </a:ln>
        </p:spPr>
      </p:pic>
      <p:pic>
        <p:nvPicPr>
          <p:cNvPr id="9" name="Grounding Bars"/>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71500" y="0"/>
            <a:ext cx="760782" cy="457201"/>
          </a:xfrm>
          <a:prstGeom prst="rect">
            <a:avLst/>
          </a:prstGeom>
          <a:noFill/>
          <a:ln>
            <a:noFill/>
          </a:ln>
        </p:spPr>
      </p:pic>
    </p:spTree>
    <p:extLst>
      <p:ext uri="{BB962C8B-B14F-4D97-AF65-F5344CB8AC3E}">
        <p14:creationId xmlns:p14="http://schemas.microsoft.com/office/powerpoint/2010/main" val="17293354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lvl1pPr>
              <a:defRPr>
                <a:solidFill>
                  <a:schemeClr val="tx2">
                    <a:lumMod val="75000"/>
                    <a:lumOff val="25000"/>
                  </a:schemeClr>
                </a:solidFill>
              </a:defRPr>
            </a:lvl1pPr>
          </a:lstStyle>
          <a:p>
            <a:r>
              <a:rPr lang="en-US" dirty="0"/>
              <a:t>ALL COB FA21 </a:t>
            </a:r>
          </a:p>
        </p:txBody>
      </p:sp>
      <p:sp>
        <p:nvSpPr>
          <p:cNvPr id="6" name="Slide Number Placeholder 5"/>
          <p:cNvSpPr>
            <a:spLocks noGrp="1"/>
          </p:cNvSpPr>
          <p:nvPr>
            <p:ph type="sldNum" sz="quarter" idx="12"/>
          </p:nvPr>
        </p:nvSpPr>
        <p:spPr/>
        <p:txBody>
          <a:bodyPr/>
          <a:lstStyle>
            <a:lvl1pPr>
              <a:defRPr>
                <a:solidFill>
                  <a:schemeClr val="tx2">
                    <a:lumMod val="90000"/>
                    <a:lumOff val="10000"/>
                  </a:schemeClr>
                </a:solidFill>
              </a:defRPr>
            </a:lvl1pPr>
          </a:lstStyle>
          <a:p>
            <a:fld id="{04756D0D-77FF-4B9B-A217-67119ACB68A6}" type="slidenum">
              <a:rPr lang="en-US" smtClean="0"/>
              <a:pPr/>
              <a:t>‹#›</a:t>
            </a:fld>
            <a:endParaRPr lang="en-US" dirty="0"/>
          </a:p>
        </p:txBody>
      </p:sp>
    </p:spTree>
    <p:extLst>
      <p:ext uri="{BB962C8B-B14F-4D97-AF65-F5344CB8AC3E}">
        <p14:creationId xmlns:p14="http://schemas.microsoft.com/office/powerpoint/2010/main" val="1577279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7" name="Diagonal"/>
          <p:cNvSpPr/>
          <p:nvPr userDrawn="1"/>
        </p:nvSpPr>
        <p:spPr>
          <a:xfrm>
            <a:off x="228600" y="228600"/>
            <a:ext cx="8686800" cy="6400800"/>
          </a:xfrm>
          <a:custGeom>
            <a:avLst/>
            <a:gdLst>
              <a:gd name="connsiteX0" fmla="*/ 0 w 8686800"/>
              <a:gd name="connsiteY0" fmla="*/ 0 h 6400800"/>
              <a:gd name="connsiteX1" fmla="*/ 8686800 w 8686800"/>
              <a:gd name="connsiteY1" fmla="*/ 0 h 6400800"/>
              <a:gd name="connsiteX2" fmla="*/ 8686800 w 8686800"/>
              <a:gd name="connsiteY2" fmla="*/ 5029202 h 6400800"/>
              <a:gd name="connsiteX3" fmla="*/ 7315202 w 8686800"/>
              <a:gd name="connsiteY3" fmla="*/ 6400800 h 6400800"/>
              <a:gd name="connsiteX4" fmla="*/ 0 w 8686800"/>
              <a:gd name="connsiteY4" fmla="*/ 640080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6800" h="6400800">
                <a:moveTo>
                  <a:pt x="0" y="0"/>
                </a:moveTo>
                <a:lnTo>
                  <a:pt x="8686800" y="0"/>
                </a:lnTo>
                <a:lnTo>
                  <a:pt x="8686800" y="5029202"/>
                </a:lnTo>
                <a:lnTo>
                  <a:pt x="7315202" y="6400800"/>
                </a:lnTo>
                <a:lnTo>
                  <a:pt x="0" y="64008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500" y="6062473"/>
            <a:ext cx="1752279" cy="339151"/>
          </a:xfrm>
          <a:prstGeom prst="rect">
            <a:avLst/>
          </a:prstGeom>
          <a:noFill/>
          <a:ln>
            <a:noFill/>
          </a:ln>
        </p:spPr>
      </p:pic>
      <p:sp>
        <p:nvSpPr>
          <p:cNvPr id="11" name="Subtitle"/>
          <p:cNvSpPr>
            <a:spLocks noGrp="1"/>
          </p:cNvSpPr>
          <p:nvPr>
            <p:ph type="body" sz="quarter" idx="11" hasCustomPrompt="1"/>
          </p:nvPr>
        </p:nvSpPr>
        <p:spPr>
          <a:xfrm>
            <a:off x="571500" y="4572001"/>
            <a:ext cx="7315200" cy="1143001"/>
          </a:xfrm>
          <a:prstGeom prst="rect">
            <a:avLst/>
          </a:prstGeom>
        </p:spPr>
        <p:txBody>
          <a:bodyPr lIns="0" tIns="0" rIns="0" bIns="0">
            <a:normAutofit/>
          </a:bodyPr>
          <a:lstStyle>
            <a:lvl1pPr marL="0" indent="0" algn="l">
              <a:buNone/>
              <a:defRPr sz="2800" b="1" cap="all" baseline="0">
                <a:solidFill>
                  <a:schemeClr val="accent2"/>
                </a:solidFill>
              </a:defRPr>
            </a:lvl1pPr>
          </a:lstStyle>
          <a:p>
            <a:pPr lvl="0"/>
            <a:r>
              <a:rPr lang="en-US"/>
              <a:t>Section subtitle</a:t>
            </a:r>
          </a:p>
        </p:txBody>
      </p:sp>
      <p:sp>
        <p:nvSpPr>
          <p:cNvPr id="5" name="Divider"/>
          <p:cNvSpPr/>
          <p:nvPr userDrawn="1"/>
        </p:nvSpPr>
        <p:spPr>
          <a:xfrm>
            <a:off x="571499" y="4230044"/>
            <a:ext cx="6858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p:cNvSpPr>
            <a:spLocks noGrp="1"/>
          </p:cNvSpPr>
          <p:nvPr>
            <p:ph type="title" hasCustomPrompt="1"/>
          </p:nvPr>
        </p:nvSpPr>
        <p:spPr>
          <a:xfrm>
            <a:off x="571500" y="685801"/>
            <a:ext cx="8001000" cy="3314700"/>
          </a:xfrm>
        </p:spPr>
        <p:txBody>
          <a:bodyPr lIns="0" tIns="0" rIns="0" bIns="0" anchor="b">
            <a:normAutofit/>
          </a:bodyPr>
          <a:lstStyle>
            <a:lvl1pPr>
              <a:lnSpc>
                <a:spcPct val="90000"/>
              </a:lnSpc>
              <a:defRPr sz="4800" baseline="0"/>
            </a:lvl1pPr>
          </a:lstStyle>
          <a:p>
            <a:r>
              <a:rPr lang="en-US"/>
              <a:t>Section title</a:t>
            </a:r>
          </a:p>
        </p:txBody>
      </p:sp>
      <p:pic>
        <p:nvPicPr>
          <p:cNvPr id="8" name="Grounding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1500" y="-1"/>
            <a:ext cx="760782" cy="457201"/>
          </a:xfrm>
          <a:prstGeom prst="rect">
            <a:avLst/>
          </a:prstGeom>
          <a:noFill/>
          <a:ln>
            <a:noFill/>
          </a:ln>
        </p:spPr>
      </p:pic>
    </p:spTree>
    <p:extLst>
      <p:ext uri="{BB962C8B-B14F-4D97-AF65-F5344CB8AC3E}">
        <p14:creationId xmlns:p14="http://schemas.microsoft.com/office/powerpoint/2010/main" val="11309911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DCECCB84-F9BA-43D5-87BE-67443E8EF086}">
      <p15:sldGuideLst xmlns:p15="http://schemas.microsoft.com/office/powerpoint/2012/main">
        <p15:guide id="1" orient="horz" pos="2520" userDrawn="1">
          <p15:clr>
            <a:srgbClr val="FBAE40"/>
          </p15:clr>
        </p15:guide>
        <p15:guide id="2" orient="horz" pos="2880" userDrawn="1">
          <p15:clr>
            <a:srgbClr val="FBAE40"/>
          </p15:clr>
        </p15:guide>
        <p15:guide id="3" pos="144" userDrawn="1">
          <p15:clr>
            <a:srgbClr val="FBAE40"/>
          </p15:clr>
        </p15:guide>
        <p15:guide id="4" pos="561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Image">
    <p:spTree>
      <p:nvGrpSpPr>
        <p:cNvPr id="1" name=""/>
        <p:cNvGrpSpPr/>
        <p:nvPr/>
      </p:nvGrpSpPr>
      <p:grpSpPr>
        <a:xfrm>
          <a:off x="0" y="0"/>
          <a:ext cx="0" cy="0"/>
          <a:chOff x="0" y="0"/>
          <a:chExt cx="0" cy="0"/>
        </a:xfrm>
      </p:grpSpPr>
      <p:sp>
        <p:nvSpPr>
          <p:cNvPr id="10" name="Diagonal"/>
          <p:cNvSpPr/>
          <p:nvPr userDrawn="1"/>
        </p:nvSpPr>
        <p:spPr>
          <a:xfrm>
            <a:off x="228600" y="228600"/>
            <a:ext cx="8686800" cy="6400800"/>
          </a:xfrm>
          <a:custGeom>
            <a:avLst/>
            <a:gdLst>
              <a:gd name="connsiteX0" fmla="*/ 0 w 8686800"/>
              <a:gd name="connsiteY0" fmla="*/ 0 h 6400800"/>
              <a:gd name="connsiteX1" fmla="*/ 8686800 w 8686800"/>
              <a:gd name="connsiteY1" fmla="*/ 0 h 6400800"/>
              <a:gd name="connsiteX2" fmla="*/ 8686800 w 8686800"/>
              <a:gd name="connsiteY2" fmla="*/ 5029202 h 6400800"/>
              <a:gd name="connsiteX3" fmla="*/ 7315202 w 8686800"/>
              <a:gd name="connsiteY3" fmla="*/ 6400800 h 6400800"/>
              <a:gd name="connsiteX4" fmla="*/ 0 w 8686800"/>
              <a:gd name="connsiteY4" fmla="*/ 6400800 h 640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6800" h="6400800">
                <a:moveTo>
                  <a:pt x="0" y="0"/>
                </a:moveTo>
                <a:lnTo>
                  <a:pt x="8686800" y="0"/>
                </a:lnTo>
                <a:lnTo>
                  <a:pt x="8686800" y="5029202"/>
                </a:lnTo>
                <a:lnTo>
                  <a:pt x="7315202" y="6400800"/>
                </a:lnTo>
                <a:lnTo>
                  <a:pt x="0" y="64008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500" y="6062473"/>
            <a:ext cx="1752279" cy="339151"/>
          </a:xfrm>
          <a:prstGeom prst="rect">
            <a:avLst/>
          </a:prstGeom>
          <a:noFill/>
          <a:ln>
            <a:noFill/>
          </a:ln>
        </p:spPr>
      </p:pic>
      <p:sp>
        <p:nvSpPr>
          <p:cNvPr id="17" name="Image"/>
          <p:cNvSpPr>
            <a:spLocks noGrp="1" noChangeAspect="1"/>
          </p:cNvSpPr>
          <p:nvPr>
            <p:ph type="pic" sz="quarter" idx="28" hasCustomPrompt="1"/>
          </p:nvPr>
        </p:nvSpPr>
        <p:spPr>
          <a:xfrm>
            <a:off x="5372099" y="685800"/>
            <a:ext cx="3200401" cy="5029200"/>
          </a:xfrm>
          <a:custGeom>
            <a:avLst/>
            <a:gdLst>
              <a:gd name="connsiteX0" fmla="*/ 0 w 3200401"/>
              <a:gd name="connsiteY0" fmla="*/ 0 h 5029200"/>
              <a:gd name="connsiteX1" fmla="*/ 3200401 w 3200401"/>
              <a:gd name="connsiteY1" fmla="*/ 0 h 5029200"/>
              <a:gd name="connsiteX2" fmla="*/ 3200401 w 3200401"/>
              <a:gd name="connsiteY2" fmla="*/ 4449261 h 5029200"/>
              <a:gd name="connsiteX3" fmla="*/ 2620462 w 3200401"/>
              <a:gd name="connsiteY3" fmla="*/ 5029200 h 5029200"/>
              <a:gd name="connsiteX4" fmla="*/ 0 w 3200401"/>
              <a:gd name="connsiteY4" fmla="*/ 5029200 h 502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0401" h="5029200">
                <a:moveTo>
                  <a:pt x="0" y="0"/>
                </a:moveTo>
                <a:lnTo>
                  <a:pt x="3200401" y="0"/>
                </a:lnTo>
                <a:lnTo>
                  <a:pt x="3200401" y="4449261"/>
                </a:lnTo>
                <a:lnTo>
                  <a:pt x="2620462" y="5029200"/>
                </a:lnTo>
                <a:lnTo>
                  <a:pt x="0" y="5029200"/>
                </a:lnTo>
                <a:close/>
              </a:path>
            </a:pathLst>
          </a:custGeom>
          <a:noFill/>
          <a:ln w="127000" cmpd="sng">
            <a:noFill/>
            <a:miter lim="800000"/>
          </a:ln>
        </p:spPr>
        <p:txBody>
          <a:bodyPr vert="horz" wrap="square" anchor="ctr">
            <a:noAutofit/>
          </a:bodyPr>
          <a:lstStyle>
            <a:lvl1pPr marL="0" indent="0" algn="ctr">
              <a:buNone/>
              <a:defRPr sz="1800"/>
            </a:lvl1pPr>
          </a:lstStyle>
          <a:p>
            <a:r>
              <a:rPr lang="en-US" dirty="0"/>
              <a:t>Image</a:t>
            </a:r>
          </a:p>
        </p:txBody>
      </p:sp>
      <p:sp>
        <p:nvSpPr>
          <p:cNvPr id="11" name="Subtitle"/>
          <p:cNvSpPr>
            <a:spLocks noGrp="1"/>
          </p:cNvSpPr>
          <p:nvPr>
            <p:ph type="body" sz="quarter" idx="11" hasCustomPrompt="1"/>
          </p:nvPr>
        </p:nvSpPr>
        <p:spPr>
          <a:xfrm>
            <a:off x="571500" y="4572000"/>
            <a:ext cx="4572000" cy="1143000"/>
          </a:xfrm>
          <a:prstGeom prst="rect">
            <a:avLst/>
          </a:prstGeom>
        </p:spPr>
        <p:txBody>
          <a:bodyPr lIns="0" tIns="0" rIns="0" bIns="0">
            <a:normAutofit/>
          </a:bodyPr>
          <a:lstStyle>
            <a:lvl1pPr marL="0" indent="0" algn="l">
              <a:buNone/>
              <a:defRPr sz="2800" b="1" cap="all" baseline="0">
                <a:solidFill>
                  <a:schemeClr val="accent2"/>
                </a:solidFill>
                <a:latin typeface="+mn-lt"/>
              </a:defRPr>
            </a:lvl1pPr>
          </a:lstStyle>
          <a:p>
            <a:pPr lvl="0"/>
            <a:r>
              <a:rPr lang="en-US"/>
              <a:t>Section subtitle</a:t>
            </a:r>
          </a:p>
        </p:txBody>
      </p:sp>
      <p:sp>
        <p:nvSpPr>
          <p:cNvPr id="9" name="Divider"/>
          <p:cNvSpPr/>
          <p:nvPr userDrawn="1"/>
        </p:nvSpPr>
        <p:spPr>
          <a:xfrm>
            <a:off x="571500" y="4230044"/>
            <a:ext cx="6858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p:cNvSpPr>
            <a:spLocks noGrp="1"/>
          </p:cNvSpPr>
          <p:nvPr>
            <p:ph type="title" hasCustomPrompt="1"/>
          </p:nvPr>
        </p:nvSpPr>
        <p:spPr>
          <a:xfrm>
            <a:off x="571500" y="685800"/>
            <a:ext cx="4572000" cy="3314700"/>
          </a:xfrm>
        </p:spPr>
        <p:txBody>
          <a:bodyPr lIns="0" tIns="0" rIns="0" bIns="0" anchor="b">
            <a:normAutofit/>
          </a:bodyPr>
          <a:lstStyle>
            <a:lvl1pPr>
              <a:lnSpc>
                <a:spcPct val="90000"/>
              </a:lnSpc>
              <a:defRPr sz="4800" baseline="0"/>
            </a:lvl1pPr>
          </a:lstStyle>
          <a:p>
            <a:r>
              <a:rPr lang="en-US"/>
              <a:t>Section title</a:t>
            </a:r>
          </a:p>
        </p:txBody>
      </p:sp>
      <p:pic>
        <p:nvPicPr>
          <p:cNvPr id="12" name="Grounding Bar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1500" y="-1"/>
            <a:ext cx="760782" cy="457201"/>
          </a:xfrm>
          <a:prstGeom prst="rect">
            <a:avLst/>
          </a:prstGeom>
          <a:noFill/>
          <a:ln>
            <a:noFill/>
          </a:ln>
        </p:spPr>
      </p:pic>
    </p:spTree>
    <p:extLst>
      <p:ext uri="{BB962C8B-B14F-4D97-AF65-F5344CB8AC3E}">
        <p14:creationId xmlns:p14="http://schemas.microsoft.com/office/powerpoint/2010/main" val="1831922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anim calcmode="lin" valueType="num">
                                      <p:cBhvr>
                                        <p:cTn id="12" dur="500" fill="hold"/>
                                        <p:tgtEl>
                                          <p:spTgt spid="17"/>
                                        </p:tgtEl>
                                        <p:attrNameLst>
                                          <p:attrName>ppt_x</p:attrName>
                                        </p:attrNameLst>
                                      </p:cBhvr>
                                      <p:tavLst>
                                        <p:tav tm="0">
                                          <p:val>
                                            <p:strVal val="#ppt_x"/>
                                          </p:val>
                                        </p:tav>
                                        <p:tav tm="100000">
                                          <p:val>
                                            <p:strVal val="#ppt_x"/>
                                          </p:val>
                                        </p:tav>
                                      </p:tavLst>
                                    </p:anim>
                                    <p:anim calcmode="lin" valueType="num">
                                      <p:cBhvr>
                                        <p:cTn id="1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animBg="1"/>
    </p:bldLst>
  </p:timing>
  <p:extLst>
    <p:ext uri="{DCECCB84-F9BA-43D5-87BE-67443E8EF086}">
      <p15:sldGuideLst xmlns:p15="http://schemas.microsoft.com/office/powerpoint/2012/main">
        <p15:guide id="1" orient="horz" pos="2520" userDrawn="1">
          <p15:clr>
            <a:srgbClr val="FBAE40"/>
          </p15:clr>
        </p15:guide>
        <p15:guide id="2" orient="horz" pos="2880" userDrawn="1">
          <p15:clr>
            <a:srgbClr val="FBAE40"/>
          </p15:clr>
        </p15:guide>
        <p15:guide id="3" pos="144" userDrawn="1">
          <p15:clr>
            <a:srgbClr val="FBAE40"/>
          </p15:clr>
        </p15:guide>
        <p15:guide id="4" pos="56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2 Blocks">
    <p:spTree>
      <p:nvGrpSpPr>
        <p:cNvPr id="1" name=""/>
        <p:cNvGrpSpPr/>
        <p:nvPr/>
      </p:nvGrpSpPr>
      <p:grpSpPr>
        <a:xfrm>
          <a:off x="0" y="0"/>
          <a:ext cx="0" cy="0"/>
          <a:chOff x="0" y="0"/>
          <a:chExt cx="0" cy="0"/>
        </a:xfrm>
      </p:grpSpPr>
      <p:sp>
        <p:nvSpPr>
          <p:cNvPr id="7" name="Slide Number"/>
          <p:cNvSpPr>
            <a:spLocks noGrp="1"/>
          </p:cNvSpPr>
          <p:nvPr>
            <p:ph type="sldNum" sz="quarter" idx="12"/>
          </p:nvPr>
        </p:nvSpPr>
        <p:spPr/>
        <p:txBody>
          <a:bodyPr/>
          <a:lstStyle/>
          <a:p>
            <a:fld id="{DCFE8AC6-424E-904F-AE4A-648F5E9D72F5}" type="slidenum">
              <a:rPr lang="en-US" smtClean="0"/>
              <a:t>‹#›</a:t>
            </a:fld>
            <a:endParaRPr lang="en-US" dirty="0"/>
          </a:p>
        </p:txBody>
      </p:sp>
      <p:sp>
        <p:nvSpPr>
          <p:cNvPr id="5" name="Footer"/>
          <p:cNvSpPr>
            <a:spLocks noGrp="1"/>
          </p:cNvSpPr>
          <p:nvPr>
            <p:ph type="ftr" sz="quarter" idx="15"/>
          </p:nvPr>
        </p:nvSpPr>
        <p:spPr/>
        <p:txBody>
          <a:bodyPr/>
          <a:lstStyle/>
          <a:p>
            <a:r>
              <a:rPr lang="en-US" dirty="0"/>
              <a:t>ALL COB FA21 </a:t>
            </a:r>
          </a:p>
        </p:txBody>
      </p:sp>
      <p:sp>
        <p:nvSpPr>
          <p:cNvPr id="4" name="Content 2"/>
          <p:cNvSpPr>
            <a:spLocks noGrp="1"/>
          </p:cNvSpPr>
          <p:nvPr>
            <p:ph sz="half" idx="2" hasCustomPrompt="1"/>
          </p:nvPr>
        </p:nvSpPr>
        <p:spPr>
          <a:xfrm>
            <a:off x="4686299" y="2057400"/>
            <a:ext cx="3886201" cy="3657600"/>
          </a:xfrm>
          <a:prstGeom prst="rect">
            <a:avLst/>
          </a:prstGeom>
        </p:spPr>
        <p:txBody>
          <a:bodyPr lIns="0" tIns="0" rIns="0" bIns="0"/>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Content 1"/>
          <p:cNvSpPr>
            <a:spLocks noGrp="1"/>
          </p:cNvSpPr>
          <p:nvPr>
            <p:ph sz="half" idx="1" hasCustomPrompt="1"/>
          </p:nvPr>
        </p:nvSpPr>
        <p:spPr>
          <a:xfrm>
            <a:off x="571499" y="2057400"/>
            <a:ext cx="3886201" cy="3657600"/>
          </a:xfrm>
          <a:prstGeom prst="rect">
            <a:avLst/>
          </a:prstGeom>
        </p:spPr>
        <p:txBody>
          <a:bodyPr lIns="0" tIns="0" rIns="0" bIns="0"/>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Subtitle"/>
          <p:cNvSpPr>
            <a:spLocks noGrp="1"/>
          </p:cNvSpPr>
          <p:nvPr>
            <p:ph type="body" sz="quarter" idx="14" hasCustomPrompt="1"/>
          </p:nvPr>
        </p:nvSpPr>
        <p:spPr>
          <a:xfrm>
            <a:off x="571499" y="1485901"/>
            <a:ext cx="8001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p:txBody>
          <a:bodyPr/>
          <a:lstStyle/>
          <a:p>
            <a:r>
              <a:rPr lang="en-US"/>
              <a:t>Slide title</a:t>
            </a:r>
          </a:p>
        </p:txBody>
      </p:sp>
    </p:spTree>
    <p:extLst>
      <p:ext uri="{BB962C8B-B14F-4D97-AF65-F5344CB8AC3E}">
        <p14:creationId xmlns:p14="http://schemas.microsoft.com/office/powerpoint/2010/main" val="21471706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Image">
    <p:spTree>
      <p:nvGrpSpPr>
        <p:cNvPr id="1" name=""/>
        <p:cNvGrpSpPr/>
        <p:nvPr/>
      </p:nvGrpSpPr>
      <p:grpSpPr>
        <a:xfrm>
          <a:off x="0" y="0"/>
          <a:ext cx="0" cy="0"/>
          <a:chOff x="0" y="0"/>
          <a:chExt cx="0" cy="0"/>
        </a:xfrm>
      </p:grpSpPr>
      <p:sp>
        <p:nvSpPr>
          <p:cNvPr id="7" name="Slide Number"/>
          <p:cNvSpPr>
            <a:spLocks noGrp="1"/>
          </p:cNvSpPr>
          <p:nvPr>
            <p:ph type="sldNum" sz="quarter" idx="12"/>
          </p:nvPr>
        </p:nvSpPr>
        <p:spPr/>
        <p:txBody>
          <a:bodyPr/>
          <a:lstStyle/>
          <a:p>
            <a:fld id="{DCFE8AC6-424E-904F-AE4A-648F5E9D72F5}" type="slidenum">
              <a:rPr lang="en-US" smtClean="0"/>
              <a:t>‹#›</a:t>
            </a:fld>
            <a:endParaRPr lang="en-US" dirty="0"/>
          </a:p>
        </p:txBody>
      </p:sp>
      <p:sp>
        <p:nvSpPr>
          <p:cNvPr id="5" name="Footer"/>
          <p:cNvSpPr>
            <a:spLocks noGrp="1"/>
          </p:cNvSpPr>
          <p:nvPr>
            <p:ph type="ftr" sz="quarter" idx="15"/>
          </p:nvPr>
        </p:nvSpPr>
        <p:spPr/>
        <p:txBody>
          <a:bodyPr/>
          <a:lstStyle/>
          <a:p>
            <a:r>
              <a:rPr lang="en-US" dirty="0"/>
              <a:t>ALL COB FA21 </a:t>
            </a:r>
          </a:p>
        </p:txBody>
      </p:sp>
      <p:sp>
        <p:nvSpPr>
          <p:cNvPr id="10" name="Image"/>
          <p:cNvSpPr>
            <a:spLocks noGrp="1"/>
          </p:cNvSpPr>
          <p:nvPr>
            <p:ph type="pic" sz="quarter" idx="16" hasCustomPrompt="1"/>
          </p:nvPr>
        </p:nvSpPr>
        <p:spPr>
          <a:xfrm>
            <a:off x="6057899" y="2057400"/>
            <a:ext cx="2514601" cy="3657600"/>
          </a:xfrm>
          <a:custGeom>
            <a:avLst/>
            <a:gdLst>
              <a:gd name="connsiteX0" fmla="*/ 457200 w 2514601"/>
              <a:gd name="connsiteY0" fmla="*/ 0 h 3657600"/>
              <a:gd name="connsiteX1" fmla="*/ 2514601 w 2514601"/>
              <a:gd name="connsiteY1" fmla="*/ 0 h 3657600"/>
              <a:gd name="connsiteX2" fmla="*/ 2514601 w 2514601"/>
              <a:gd name="connsiteY2" fmla="*/ 3657600 h 3657600"/>
              <a:gd name="connsiteX3" fmla="*/ 0 w 2514601"/>
              <a:gd name="connsiteY3" fmla="*/ 3657600 h 3657600"/>
              <a:gd name="connsiteX4" fmla="*/ 0 w 2514601"/>
              <a:gd name="connsiteY4" fmla="*/ 457200 h 365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01" h="3657600">
                <a:moveTo>
                  <a:pt x="457200" y="0"/>
                </a:moveTo>
                <a:lnTo>
                  <a:pt x="2514601" y="0"/>
                </a:lnTo>
                <a:lnTo>
                  <a:pt x="2514601" y="3657600"/>
                </a:lnTo>
                <a:lnTo>
                  <a:pt x="0" y="3657600"/>
                </a:lnTo>
                <a:lnTo>
                  <a:pt x="0" y="457200"/>
                </a:lnTo>
                <a:close/>
              </a:path>
            </a:pathLst>
          </a:custGeom>
          <a:noFill/>
        </p:spPr>
        <p:txBody>
          <a:bodyPr wrap="square" anchor="ctr">
            <a:noAutofit/>
          </a:bodyPr>
          <a:lstStyle>
            <a:lvl1pPr marL="0" indent="0" algn="ctr">
              <a:buNone/>
              <a:defRPr sz="1800"/>
            </a:lvl1pPr>
          </a:lstStyle>
          <a:p>
            <a:r>
              <a:rPr lang="en-US" dirty="0"/>
              <a:t>Image</a:t>
            </a:r>
          </a:p>
        </p:txBody>
      </p:sp>
      <p:sp>
        <p:nvSpPr>
          <p:cNvPr id="3" name="Content"/>
          <p:cNvSpPr>
            <a:spLocks noGrp="1"/>
          </p:cNvSpPr>
          <p:nvPr>
            <p:ph sz="half" idx="1" hasCustomPrompt="1"/>
          </p:nvPr>
        </p:nvSpPr>
        <p:spPr>
          <a:xfrm>
            <a:off x="571499" y="2057400"/>
            <a:ext cx="5257801" cy="3657600"/>
          </a:xfrm>
          <a:prstGeom prst="rect">
            <a:avLst/>
          </a:prstGeom>
        </p:spPr>
        <p:txBody>
          <a:bodyPr lIns="0" tIns="0" rIns="0" bIns="0"/>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Subtitle"/>
          <p:cNvSpPr>
            <a:spLocks noGrp="1"/>
          </p:cNvSpPr>
          <p:nvPr>
            <p:ph type="body" sz="quarter" idx="14" hasCustomPrompt="1"/>
          </p:nvPr>
        </p:nvSpPr>
        <p:spPr>
          <a:xfrm>
            <a:off x="571499" y="1485901"/>
            <a:ext cx="80010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p:txBody>
          <a:bodyPr/>
          <a:lstStyle/>
          <a:p>
            <a:r>
              <a:rPr lang="en-US"/>
              <a:t>Slide title</a:t>
            </a:r>
          </a:p>
        </p:txBody>
      </p:sp>
    </p:spTree>
    <p:extLst>
      <p:ext uri="{BB962C8B-B14F-4D97-AF65-F5344CB8AC3E}">
        <p14:creationId xmlns:p14="http://schemas.microsoft.com/office/powerpoint/2010/main" val="11911203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idebar Image">
    <p:spTree>
      <p:nvGrpSpPr>
        <p:cNvPr id="1" name=""/>
        <p:cNvGrpSpPr/>
        <p:nvPr/>
      </p:nvGrpSpPr>
      <p:grpSpPr>
        <a:xfrm>
          <a:off x="0" y="0"/>
          <a:ext cx="0" cy="0"/>
          <a:chOff x="0" y="0"/>
          <a:chExt cx="0" cy="0"/>
        </a:xfrm>
      </p:grpSpPr>
      <p:sp>
        <p:nvSpPr>
          <p:cNvPr id="7" name="Slide Number"/>
          <p:cNvSpPr>
            <a:spLocks noGrp="1"/>
          </p:cNvSpPr>
          <p:nvPr>
            <p:ph type="sldNum" sz="quarter" idx="12"/>
          </p:nvPr>
        </p:nvSpPr>
        <p:spPr>
          <a:xfrm>
            <a:off x="6743701" y="6062473"/>
            <a:ext cx="457199" cy="338328"/>
          </a:xfrm>
        </p:spPr>
        <p:txBody>
          <a:bodyPr/>
          <a:lstStyle/>
          <a:p>
            <a:fld id="{DCFE8AC6-424E-904F-AE4A-648F5E9D72F5}" type="slidenum">
              <a:rPr lang="en-US" smtClean="0"/>
              <a:t>‹#›</a:t>
            </a:fld>
            <a:endParaRPr lang="en-US" dirty="0"/>
          </a:p>
        </p:txBody>
      </p:sp>
      <p:sp>
        <p:nvSpPr>
          <p:cNvPr id="5" name="Footer"/>
          <p:cNvSpPr>
            <a:spLocks noGrp="1"/>
          </p:cNvSpPr>
          <p:nvPr>
            <p:ph type="ftr" sz="quarter" idx="15"/>
          </p:nvPr>
        </p:nvSpPr>
        <p:spPr>
          <a:xfrm>
            <a:off x="4686300" y="6062473"/>
            <a:ext cx="2057401" cy="338328"/>
          </a:xfrm>
        </p:spPr>
        <p:txBody>
          <a:bodyPr/>
          <a:lstStyle/>
          <a:p>
            <a:r>
              <a:rPr lang="en-US" dirty="0"/>
              <a:t>ALL COB FA21 </a:t>
            </a:r>
          </a:p>
        </p:txBody>
      </p:sp>
      <p:sp>
        <p:nvSpPr>
          <p:cNvPr id="10" name="Image"/>
          <p:cNvSpPr>
            <a:spLocks noGrp="1"/>
          </p:cNvSpPr>
          <p:nvPr>
            <p:ph type="pic" sz="quarter" idx="16" hasCustomPrompt="1"/>
          </p:nvPr>
        </p:nvSpPr>
        <p:spPr>
          <a:xfrm>
            <a:off x="7429500" y="0"/>
            <a:ext cx="1714500" cy="6858000"/>
          </a:xfrm>
          <a:custGeom>
            <a:avLst/>
            <a:gdLst>
              <a:gd name="connsiteX0" fmla="*/ 457200 w 1714500"/>
              <a:gd name="connsiteY0" fmla="*/ 0 h 6858000"/>
              <a:gd name="connsiteX1" fmla="*/ 1714500 w 1714500"/>
              <a:gd name="connsiteY1" fmla="*/ 0 h 6858000"/>
              <a:gd name="connsiteX2" fmla="*/ 1714500 w 1714500"/>
              <a:gd name="connsiteY2" fmla="*/ 6858000 h 6858000"/>
              <a:gd name="connsiteX3" fmla="*/ 0 w 1714500"/>
              <a:gd name="connsiteY3" fmla="*/ 6858000 h 6858000"/>
              <a:gd name="connsiteX4" fmla="*/ 0 w 1714500"/>
              <a:gd name="connsiteY4" fmla="*/ 4572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0" h="6858000">
                <a:moveTo>
                  <a:pt x="457200" y="0"/>
                </a:moveTo>
                <a:lnTo>
                  <a:pt x="1714500" y="0"/>
                </a:lnTo>
                <a:lnTo>
                  <a:pt x="1714500" y="6858000"/>
                </a:lnTo>
                <a:lnTo>
                  <a:pt x="0" y="6858000"/>
                </a:lnTo>
                <a:lnTo>
                  <a:pt x="0" y="457200"/>
                </a:lnTo>
                <a:close/>
              </a:path>
            </a:pathLst>
          </a:custGeom>
          <a:noFill/>
        </p:spPr>
        <p:txBody>
          <a:bodyPr wrap="square" anchor="ctr">
            <a:noAutofit/>
          </a:bodyPr>
          <a:lstStyle>
            <a:lvl1pPr marL="0" indent="0" algn="ctr">
              <a:buNone/>
              <a:defRPr sz="1800"/>
            </a:lvl1pPr>
          </a:lstStyle>
          <a:p>
            <a:r>
              <a:rPr lang="en-US" dirty="0"/>
              <a:t>Image</a:t>
            </a:r>
          </a:p>
        </p:txBody>
      </p:sp>
      <p:sp>
        <p:nvSpPr>
          <p:cNvPr id="3" name="Content"/>
          <p:cNvSpPr>
            <a:spLocks noGrp="1"/>
          </p:cNvSpPr>
          <p:nvPr>
            <p:ph sz="half" idx="1" hasCustomPrompt="1"/>
          </p:nvPr>
        </p:nvSpPr>
        <p:spPr>
          <a:xfrm>
            <a:off x="571499" y="2057400"/>
            <a:ext cx="6629401" cy="3657600"/>
          </a:xfrm>
          <a:prstGeom prst="rect">
            <a:avLst/>
          </a:prstGeom>
        </p:spPr>
        <p:txBody>
          <a:bodyPr lIns="0" tIns="0" rIns="0" bIns="0"/>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Subtitle"/>
          <p:cNvSpPr>
            <a:spLocks noGrp="1"/>
          </p:cNvSpPr>
          <p:nvPr>
            <p:ph type="body" sz="quarter" idx="14" hasCustomPrompt="1"/>
          </p:nvPr>
        </p:nvSpPr>
        <p:spPr>
          <a:xfrm>
            <a:off x="571499" y="1485901"/>
            <a:ext cx="66294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a:xfrm>
            <a:off x="571499" y="685801"/>
            <a:ext cx="6629401" cy="685799"/>
          </a:xfrm>
        </p:spPr>
        <p:txBody>
          <a:bodyPr/>
          <a:lstStyle/>
          <a:p>
            <a:r>
              <a:rPr lang="en-US"/>
              <a:t>Slide title</a:t>
            </a:r>
          </a:p>
        </p:txBody>
      </p:sp>
    </p:spTree>
    <p:extLst>
      <p:ext uri="{BB962C8B-B14F-4D97-AF65-F5344CB8AC3E}">
        <p14:creationId xmlns:p14="http://schemas.microsoft.com/office/powerpoint/2010/main" val="3967893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idebar w/Spotlight">
    <p:spTree>
      <p:nvGrpSpPr>
        <p:cNvPr id="1" name=""/>
        <p:cNvGrpSpPr/>
        <p:nvPr/>
      </p:nvGrpSpPr>
      <p:grpSpPr>
        <a:xfrm>
          <a:off x="0" y="0"/>
          <a:ext cx="0" cy="0"/>
          <a:chOff x="0" y="0"/>
          <a:chExt cx="0" cy="0"/>
        </a:xfrm>
      </p:grpSpPr>
      <p:sp>
        <p:nvSpPr>
          <p:cNvPr id="7" name="Slide Number"/>
          <p:cNvSpPr>
            <a:spLocks noGrp="1"/>
          </p:cNvSpPr>
          <p:nvPr>
            <p:ph type="sldNum" sz="quarter" idx="12"/>
          </p:nvPr>
        </p:nvSpPr>
        <p:spPr>
          <a:xfrm>
            <a:off x="6743701" y="6062473"/>
            <a:ext cx="457200" cy="338328"/>
          </a:xfrm>
        </p:spPr>
        <p:txBody>
          <a:bodyPr/>
          <a:lstStyle/>
          <a:p>
            <a:fld id="{DCFE8AC6-424E-904F-AE4A-648F5E9D72F5}" type="slidenum">
              <a:rPr lang="en-US" smtClean="0"/>
              <a:t>‹#›</a:t>
            </a:fld>
            <a:endParaRPr lang="en-US" dirty="0"/>
          </a:p>
        </p:txBody>
      </p:sp>
      <p:sp>
        <p:nvSpPr>
          <p:cNvPr id="5" name="Footer"/>
          <p:cNvSpPr>
            <a:spLocks noGrp="1"/>
          </p:cNvSpPr>
          <p:nvPr>
            <p:ph type="ftr" sz="quarter" idx="15"/>
          </p:nvPr>
        </p:nvSpPr>
        <p:spPr>
          <a:xfrm>
            <a:off x="4000500" y="6062473"/>
            <a:ext cx="2743201" cy="338328"/>
          </a:xfrm>
        </p:spPr>
        <p:txBody>
          <a:bodyPr/>
          <a:lstStyle/>
          <a:p>
            <a:r>
              <a:rPr lang="en-US" dirty="0"/>
              <a:t>ALL COB FA21 </a:t>
            </a:r>
          </a:p>
        </p:txBody>
      </p:sp>
      <p:sp>
        <p:nvSpPr>
          <p:cNvPr id="12" name="Sidebar"/>
          <p:cNvSpPr/>
          <p:nvPr userDrawn="1"/>
        </p:nvSpPr>
        <p:spPr>
          <a:xfrm>
            <a:off x="7429500" y="0"/>
            <a:ext cx="17145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Spotlight Caption"/>
          <p:cNvSpPr>
            <a:spLocks noGrp="1"/>
          </p:cNvSpPr>
          <p:nvPr>
            <p:ph type="body" idx="44" hasCustomPrompt="1"/>
          </p:nvPr>
        </p:nvSpPr>
        <p:spPr>
          <a:xfrm>
            <a:off x="7655814" y="3660276"/>
            <a:ext cx="1261872" cy="2054724"/>
          </a:xfrm>
          <a:prstGeom prst="rect">
            <a:avLst/>
          </a:prstGeom>
        </p:spPr>
        <p:txBody>
          <a:bodyPr lIns="0" tIns="0" rIns="0" bIns="0" anchor="t">
            <a:normAutofit/>
          </a:bodyPr>
          <a:lstStyle>
            <a:lvl1pPr marL="0" indent="0" algn="ctr">
              <a:lnSpc>
                <a:spcPct val="100000"/>
              </a:lnSpc>
              <a:buNone/>
              <a:defRPr sz="1400" b="0">
                <a:solidFill>
                  <a:schemeClr val="bg1"/>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Caption</a:t>
            </a:r>
          </a:p>
        </p:txBody>
      </p:sp>
      <p:sp>
        <p:nvSpPr>
          <p:cNvPr id="17" name="Spotlight Heading"/>
          <p:cNvSpPr>
            <a:spLocks noGrp="1"/>
          </p:cNvSpPr>
          <p:nvPr>
            <p:ph type="body" sz="quarter" idx="33" hasCustomPrompt="1"/>
          </p:nvPr>
        </p:nvSpPr>
        <p:spPr>
          <a:xfrm>
            <a:off x="7655814" y="3264406"/>
            <a:ext cx="1261872" cy="276999"/>
          </a:xfrm>
          <a:prstGeom prst="rect">
            <a:avLst/>
          </a:prstGeom>
        </p:spPr>
        <p:txBody>
          <a:bodyPr lIns="0" tIns="0" rIns="0" bIns="0">
            <a:normAutofit/>
          </a:bodyPr>
          <a:lstStyle>
            <a:lvl1pPr marL="0" indent="0" algn="ctr">
              <a:lnSpc>
                <a:spcPct val="100000"/>
              </a:lnSpc>
              <a:spcBef>
                <a:spcPts val="0"/>
              </a:spcBef>
              <a:buNone/>
              <a:defRPr sz="1400" b="1" cap="all">
                <a:solidFill>
                  <a:schemeClr val="bg1"/>
                </a:solidFill>
              </a:defRPr>
            </a:lvl1pPr>
          </a:lstStyle>
          <a:p>
            <a:pPr lvl="0"/>
            <a:r>
              <a:rPr lang="en-US"/>
              <a:t>Heading</a:t>
            </a:r>
          </a:p>
        </p:txBody>
      </p:sp>
      <p:sp>
        <p:nvSpPr>
          <p:cNvPr id="14" name="Spotlight Divider"/>
          <p:cNvSpPr/>
          <p:nvPr userDrawn="1"/>
        </p:nvSpPr>
        <p:spPr>
          <a:xfrm>
            <a:off x="8115300" y="3090671"/>
            <a:ext cx="342900" cy="54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Spotlight Image"/>
          <p:cNvSpPr>
            <a:spLocks noGrp="1"/>
          </p:cNvSpPr>
          <p:nvPr>
            <p:ph type="pic" sz="quarter" idx="28" hasCustomPrompt="1"/>
          </p:nvPr>
        </p:nvSpPr>
        <p:spPr>
          <a:xfrm>
            <a:off x="7829550" y="2057400"/>
            <a:ext cx="914400" cy="914400"/>
          </a:xfrm>
          <a:prstGeom prst="ellipse">
            <a:avLst/>
          </a:prstGeom>
          <a:noFill/>
        </p:spPr>
        <p:txBody>
          <a:bodyPr anchor="ctr">
            <a:normAutofit/>
          </a:bodyPr>
          <a:lstStyle>
            <a:lvl1pPr marL="0" indent="0" algn="ctr">
              <a:lnSpc>
                <a:spcPct val="100000"/>
              </a:lnSpc>
              <a:buNone/>
              <a:defRPr sz="900">
                <a:solidFill>
                  <a:schemeClr val="bg1"/>
                </a:solidFill>
              </a:defRPr>
            </a:lvl1pPr>
          </a:lstStyle>
          <a:p>
            <a:r>
              <a:rPr lang="en-US" dirty="0"/>
              <a:t>Image</a:t>
            </a:r>
          </a:p>
        </p:txBody>
      </p:sp>
      <p:sp>
        <p:nvSpPr>
          <p:cNvPr id="3" name="Content"/>
          <p:cNvSpPr>
            <a:spLocks noGrp="1"/>
          </p:cNvSpPr>
          <p:nvPr>
            <p:ph sz="half" idx="1" hasCustomPrompt="1"/>
          </p:nvPr>
        </p:nvSpPr>
        <p:spPr>
          <a:xfrm>
            <a:off x="571501" y="2057400"/>
            <a:ext cx="6629400" cy="3657600"/>
          </a:xfrm>
          <a:prstGeom prst="rect">
            <a:avLst/>
          </a:prstGeom>
        </p:spPr>
        <p:txBody>
          <a:bodyPr lIns="0" tIns="0" rIns="0" bIns="0"/>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3" name="Subtitle"/>
          <p:cNvSpPr>
            <a:spLocks noGrp="1"/>
          </p:cNvSpPr>
          <p:nvPr>
            <p:ph type="body" sz="quarter" idx="14" hasCustomPrompt="1"/>
          </p:nvPr>
        </p:nvSpPr>
        <p:spPr>
          <a:xfrm>
            <a:off x="571499" y="1485901"/>
            <a:ext cx="6629401" cy="342899"/>
          </a:xfrm>
          <a:prstGeom prst="rect">
            <a:avLst/>
          </a:prstGeom>
        </p:spPr>
        <p:txBody>
          <a:bodyPr lIns="0">
            <a:normAutofit/>
          </a:bodyPr>
          <a:lstStyle>
            <a:lvl1pPr marL="0" indent="0">
              <a:lnSpc>
                <a:spcPct val="100000"/>
              </a:lnSpc>
              <a:spcAft>
                <a:spcPts val="0"/>
              </a:spcAft>
              <a:buNone/>
              <a:defRPr sz="2000" b="1" cap="all">
                <a:solidFill>
                  <a:schemeClr val="accent2"/>
                </a:solidFill>
                <a:latin typeface="+mn-lt"/>
                <a:ea typeface="Impact" charset="0"/>
                <a:cs typeface="Impact" charset="0"/>
              </a:defRPr>
            </a:lvl1pPr>
          </a:lstStyle>
          <a:p>
            <a:pPr lvl="0"/>
            <a:r>
              <a:rPr lang="en-US"/>
              <a:t>Slide subtitle</a:t>
            </a:r>
          </a:p>
        </p:txBody>
      </p:sp>
      <p:sp>
        <p:nvSpPr>
          <p:cNvPr id="2" name="Title"/>
          <p:cNvSpPr>
            <a:spLocks noGrp="1"/>
          </p:cNvSpPr>
          <p:nvPr>
            <p:ph type="title" hasCustomPrompt="1"/>
          </p:nvPr>
        </p:nvSpPr>
        <p:spPr>
          <a:xfrm>
            <a:off x="571499" y="685801"/>
            <a:ext cx="6629401" cy="685799"/>
          </a:xfrm>
        </p:spPr>
        <p:txBody>
          <a:bodyPr/>
          <a:lstStyle/>
          <a:p>
            <a:r>
              <a:rPr lang="en-US"/>
              <a:t>Slide title</a:t>
            </a:r>
          </a:p>
        </p:txBody>
      </p:sp>
    </p:spTree>
    <p:extLst>
      <p:ext uri="{BB962C8B-B14F-4D97-AF65-F5344CB8AC3E}">
        <p14:creationId xmlns:p14="http://schemas.microsoft.com/office/powerpoint/2010/main" val="7793103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p:tgtEl>
                                          <p:spTgt spid="11"/>
                                        </p:tgtEl>
                                        <p:attrNameLst>
                                          <p:attrName>ppt_y</p:attrName>
                                        </p:attrNameLst>
                                      </p:cBhvr>
                                      <p:tavLst>
                                        <p:tav tm="0">
                                          <p:val>
                                            <p:strVal val="#ppt_y+#ppt_h*1.125000"/>
                                          </p:val>
                                        </p:tav>
                                        <p:tav tm="100000">
                                          <p:val>
                                            <p:strVal val="#ppt_y"/>
                                          </p:val>
                                        </p:tav>
                                      </p:tavLst>
                                    </p:anim>
                                    <p:animEffect transition="in" filter="wipe(up)">
                                      <p:cBhvr>
                                        <p:cTn id="12" dur="500"/>
                                        <p:tgtEl>
                                          <p:spTgt spid="11"/>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7">
                                            <p:txEl>
                                              <p:pRg st="0" end="0"/>
                                            </p:txEl>
                                          </p:spTgt>
                                        </p:tgtEl>
                                        <p:attrNameLst>
                                          <p:attrName>style.visibility</p:attrName>
                                        </p:attrNameLst>
                                      </p:cBhvr>
                                      <p:to>
                                        <p:strVal val="visible"/>
                                      </p:to>
                                    </p:set>
                                    <p:animEffect transition="in" filter="fade">
                                      <p:cBhvr>
                                        <p:cTn id="16" dur="500"/>
                                        <p:tgtEl>
                                          <p:spTgt spid="17">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fade">
                                      <p:cBhvr>
                                        <p:cTn id="19"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tmplLst>
          <p:tmpl lvl="1">
            <p:tnLst>
              <p:par>
                <p:cTn presetID="10" presetClass="entr" presetSubtype="0" fill="hold" nodeType="with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7" grpId="0" build="p">
        <p:tmplLst>
          <p:tmpl lvl="1">
            <p:tnLst>
              <p:par>
                <p:cTn presetID="10" presetClass="entr" presetSubtype="0"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4" grpId="0" animBg="1"/>
      <p:bldP spid="11" grpId="0"/>
    </p:bldLst>
  </p:timing>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cNvSpPr>
            <a:spLocks noGrp="1"/>
          </p:cNvSpPr>
          <p:nvPr>
            <p:ph type="sldNum" sz="quarter" idx="4"/>
          </p:nvPr>
        </p:nvSpPr>
        <p:spPr>
          <a:xfrm>
            <a:off x="8115300" y="6062473"/>
            <a:ext cx="457200" cy="338328"/>
          </a:xfrm>
          <a:prstGeom prst="rect">
            <a:avLst/>
          </a:prstGeom>
        </p:spPr>
        <p:txBody>
          <a:bodyPr vert="horz" lIns="0" tIns="0" rIns="0" bIns="0" rtlCol="0" anchor="ctr"/>
          <a:lstStyle>
            <a:lvl1pPr algn="r">
              <a:defRPr sz="1200">
                <a:solidFill>
                  <a:schemeClr val="tx2"/>
                </a:solidFill>
              </a:defRPr>
            </a:lvl1pPr>
          </a:lstStyle>
          <a:p>
            <a:fld id="{DCFE8AC6-424E-904F-AE4A-648F5E9D72F5}" type="slidenum">
              <a:rPr lang="en-US" smtClean="0"/>
              <a:pPr/>
              <a:t>‹#›</a:t>
            </a:fld>
            <a:endParaRPr lang="en-US" dirty="0"/>
          </a:p>
        </p:txBody>
      </p:sp>
      <p:sp>
        <p:nvSpPr>
          <p:cNvPr id="11" name="Footer"/>
          <p:cNvSpPr>
            <a:spLocks noGrp="1"/>
          </p:cNvSpPr>
          <p:nvPr>
            <p:ph type="ftr" sz="quarter" idx="3"/>
          </p:nvPr>
        </p:nvSpPr>
        <p:spPr>
          <a:xfrm>
            <a:off x="4686300" y="6062472"/>
            <a:ext cx="3429000" cy="338328"/>
          </a:xfrm>
          <a:prstGeom prst="rect">
            <a:avLst/>
          </a:prstGeom>
        </p:spPr>
        <p:txBody>
          <a:bodyPr lIns="0" tIns="0" rIns="0" bIns="0" anchor="ctr"/>
          <a:lstStyle>
            <a:lvl1pPr algn="r">
              <a:defRPr sz="1200" b="1">
                <a:solidFill>
                  <a:schemeClr val="accent6"/>
                </a:solidFill>
              </a:defRPr>
            </a:lvl1pPr>
          </a:lstStyle>
          <a:p>
            <a:r>
              <a:rPr lang="en-US" dirty="0"/>
              <a:t>ALL COB FA21 </a:t>
            </a:r>
          </a:p>
        </p:txBody>
      </p:sp>
      <p:pic>
        <p:nvPicPr>
          <p:cNvPr id="13" name="Wordmark"/>
          <p:cNvPicPr>
            <a:picLocks noChangeAspect="1"/>
          </p:cNvPicPr>
          <p:nvPr userDrawn="1"/>
        </p:nvPicPr>
        <p:blipFill>
          <a:blip r:embed="rId38">
            <a:extLst>
              <a:ext uri="{28A0092B-C50C-407E-A947-70E740481C1C}">
                <a14:useLocalDpi xmlns:a14="http://schemas.microsoft.com/office/drawing/2010/main" val="0"/>
              </a:ext>
            </a:extLst>
          </a:blip>
          <a:stretch>
            <a:fillRect/>
          </a:stretch>
        </p:blipFill>
        <p:spPr>
          <a:xfrm>
            <a:off x="571500" y="6062473"/>
            <a:ext cx="1752279" cy="339151"/>
          </a:xfrm>
          <a:prstGeom prst="rect">
            <a:avLst/>
          </a:prstGeom>
          <a:noFill/>
          <a:ln>
            <a:noFill/>
          </a:ln>
        </p:spPr>
      </p:pic>
      <p:sp>
        <p:nvSpPr>
          <p:cNvPr id="3" name="Content"/>
          <p:cNvSpPr>
            <a:spLocks noGrp="1"/>
          </p:cNvSpPr>
          <p:nvPr>
            <p:ph type="body" idx="1"/>
          </p:nvPr>
        </p:nvSpPr>
        <p:spPr>
          <a:xfrm>
            <a:off x="571499" y="2057400"/>
            <a:ext cx="8001001" cy="365760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cNvSpPr>
            <a:spLocks noGrp="1"/>
          </p:cNvSpPr>
          <p:nvPr>
            <p:ph type="title"/>
          </p:nvPr>
        </p:nvSpPr>
        <p:spPr>
          <a:xfrm>
            <a:off x="571499" y="685800"/>
            <a:ext cx="8001001" cy="685800"/>
          </a:xfrm>
          <a:prstGeom prst="rect">
            <a:avLst/>
          </a:prstGeom>
        </p:spPr>
        <p:txBody>
          <a:bodyPr vert="horz" lIns="0" tIns="0" rIns="0" bIns="0" rtlCol="0" anchor="b">
            <a:normAutofit/>
          </a:bodyPr>
          <a:lstStyle/>
          <a:p>
            <a:r>
              <a:rPr lang="en-US"/>
              <a:t>Slide title</a:t>
            </a:r>
          </a:p>
        </p:txBody>
      </p:sp>
      <p:pic>
        <p:nvPicPr>
          <p:cNvPr id="12" name="Grounding Bars"/>
          <p:cNvPicPr>
            <a:picLocks noChangeAspect="1"/>
          </p:cNvPicPr>
          <p:nvPr userDrawn="1"/>
        </p:nvPicPr>
        <p:blipFill>
          <a:blip r:embed="rId39">
            <a:extLst>
              <a:ext uri="{28A0092B-C50C-407E-A947-70E740481C1C}">
                <a14:useLocalDpi xmlns:a14="http://schemas.microsoft.com/office/drawing/2010/main" val="0"/>
              </a:ext>
            </a:extLst>
          </a:blip>
          <a:stretch>
            <a:fillRect/>
          </a:stretch>
        </p:blipFill>
        <p:spPr>
          <a:xfrm>
            <a:off x="571500" y="-1"/>
            <a:ext cx="760782" cy="457201"/>
          </a:xfrm>
          <a:prstGeom prst="rect">
            <a:avLst/>
          </a:prstGeom>
          <a:noFill/>
          <a:ln>
            <a:noFill/>
          </a:ln>
        </p:spPr>
      </p:pic>
    </p:spTree>
    <p:extLst>
      <p:ext uri="{BB962C8B-B14F-4D97-AF65-F5344CB8AC3E}">
        <p14:creationId xmlns:p14="http://schemas.microsoft.com/office/powerpoint/2010/main" val="487438606"/>
      </p:ext>
    </p:extLst>
  </p:cSld>
  <p:clrMap bg1="lt1" tx1="dk1" bg2="lt2" tx2="dk2" accent1="accent1" accent2="accent2" accent3="accent3" accent4="accent4" accent5="accent5" accent6="accent6" hlink="hlink" folHlink="folHlink"/>
  <p:sldLayoutIdLst>
    <p:sldLayoutId id="2147483659" r:id="rId1"/>
    <p:sldLayoutId id="2147483650" r:id="rId2"/>
    <p:sldLayoutId id="2147483725" r:id="rId3"/>
    <p:sldLayoutId id="2147483651" r:id="rId4"/>
    <p:sldLayoutId id="2147483670" r:id="rId5"/>
    <p:sldLayoutId id="2147483674" r:id="rId6"/>
    <p:sldLayoutId id="2147483652" r:id="rId7"/>
    <p:sldLayoutId id="2147483706" r:id="rId8"/>
    <p:sldLayoutId id="2147483707" r:id="rId9"/>
    <p:sldLayoutId id="2147483711" r:id="rId10"/>
    <p:sldLayoutId id="2147483709" r:id="rId11"/>
    <p:sldLayoutId id="2147483710" r:id="rId12"/>
    <p:sldLayoutId id="2147483686" r:id="rId13"/>
    <p:sldLayoutId id="2147483661" r:id="rId14"/>
    <p:sldLayoutId id="2147483708" r:id="rId15"/>
    <p:sldLayoutId id="2147483715" r:id="rId16"/>
    <p:sldLayoutId id="2147483716" r:id="rId17"/>
    <p:sldLayoutId id="2147483717" r:id="rId18"/>
    <p:sldLayoutId id="2147483719" r:id="rId19"/>
    <p:sldLayoutId id="2147483720" r:id="rId20"/>
    <p:sldLayoutId id="2147483721" r:id="rId21"/>
    <p:sldLayoutId id="2147483734" r:id="rId22"/>
    <p:sldLayoutId id="2147483722" r:id="rId23"/>
    <p:sldLayoutId id="2147483712" r:id="rId24"/>
    <p:sldLayoutId id="2147483713" r:id="rId25"/>
    <p:sldLayoutId id="2147483728" r:id="rId26"/>
    <p:sldLayoutId id="2147483729" r:id="rId27"/>
    <p:sldLayoutId id="2147483731" r:id="rId28"/>
    <p:sldLayoutId id="2147483732" r:id="rId29"/>
    <p:sldLayoutId id="2147483730" r:id="rId30"/>
    <p:sldLayoutId id="2147483733" r:id="rId31"/>
    <p:sldLayoutId id="2147483727" r:id="rId32"/>
    <p:sldLayoutId id="2147483693" r:id="rId33"/>
    <p:sldLayoutId id="2147483714" r:id="rId34"/>
    <p:sldLayoutId id="2147483662" r:id="rId35"/>
    <p:sldLayoutId id="2147483735" r:id="rId3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dt="0"/>
  <p:txStyles>
    <p:titleStyle>
      <a:lvl1pPr algn="l" defTabSz="685800" rtl="0" eaLnBrk="1" latinLnBrk="0" hangingPunct="1">
        <a:lnSpc>
          <a:spcPct val="100000"/>
        </a:lnSpc>
        <a:spcBef>
          <a:spcPct val="0"/>
        </a:spcBef>
        <a:buNone/>
        <a:defRPr sz="4400" b="1" kern="1200">
          <a:solidFill>
            <a:srgbClr val="5E0009"/>
          </a:solidFill>
          <a:latin typeface="Georgia" charset="0"/>
          <a:ea typeface="Georgia" charset="0"/>
          <a:cs typeface="Georgia" charset="0"/>
        </a:defRPr>
      </a:lvl1pPr>
    </p:titleStyle>
    <p:bodyStyle>
      <a:lvl1pPr marL="171450" indent="-171450" algn="l" defTabSz="685800" rtl="0" eaLnBrk="1" latinLnBrk="0" hangingPunct="1">
        <a:lnSpc>
          <a:spcPct val="120000"/>
        </a:lnSpc>
        <a:spcBef>
          <a:spcPts val="750"/>
        </a:spcBef>
        <a:buFont typeface="Arial"/>
        <a:buChar char="•"/>
        <a:defRPr sz="2800" kern="1200">
          <a:solidFill>
            <a:srgbClr val="425563"/>
          </a:solidFill>
          <a:latin typeface="Arial" charset="0"/>
          <a:ea typeface="Arial" charset="0"/>
          <a:cs typeface="Arial" charset="0"/>
        </a:defRPr>
      </a:lvl1pPr>
      <a:lvl2pPr marL="514350" indent="-171450" algn="l" defTabSz="685800" rtl="0" eaLnBrk="1" latinLnBrk="0" hangingPunct="1">
        <a:lnSpc>
          <a:spcPct val="120000"/>
        </a:lnSpc>
        <a:spcBef>
          <a:spcPts val="375"/>
        </a:spcBef>
        <a:buFont typeface="Arial"/>
        <a:buChar char="•"/>
        <a:defRPr sz="2400" kern="1200">
          <a:solidFill>
            <a:srgbClr val="425563"/>
          </a:solidFill>
          <a:latin typeface="Arial" charset="0"/>
          <a:ea typeface="Arial" charset="0"/>
          <a:cs typeface="Arial" charset="0"/>
        </a:defRPr>
      </a:lvl2pPr>
      <a:lvl3pPr marL="857250" indent="-171450" algn="l" defTabSz="685800" rtl="0" eaLnBrk="1" latinLnBrk="0" hangingPunct="1">
        <a:lnSpc>
          <a:spcPct val="120000"/>
        </a:lnSpc>
        <a:spcBef>
          <a:spcPts val="375"/>
        </a:spcBef>
        <a:buFont typeface="Arial"/>
        <a:buChar char="•"/>
        <a:defRPr sz="2000" kern="1200">
          <a:solidFill>
            <a:srgbClr val="425563"/>
          </a:solidFill>
          <a:latin typeface="Arial" charset="0"/>
          <a:ea typeface="Arial" charset="0"/>
          <a:cs typeface="Arial" charset="0"/>
        </a:defRPr>
      </a:lvl3pPr>
      <a:lvl4pPr marL="1200150" indent="-171450" algn="l" defTabSz="685800" rtl="0" eaLnBrk="1" latinLnBrk="0" hangingPunct="1">
        <a:lnSpc>
          <a:spcPct val="120000"/>
        </a:lnSpc>
        <a:spcBef>
          <a:spcPts val="375"/>
        </a:spcBef>
        <a:buFont typeface="Arial"/>
        <a:buChar char="•"/>
        <a:defRPr sz="1800" kern="1200">
          <a:solidFill>
            <a:srgbClr val="425563"/>
          </a:solidFill>
          <a:latin typeface="Arial" charset="0"/>
          <a:ea typeface="Arial" charset="0"/>
          <a:cs typeface="Arial" charset="0"/>
        </a:defRPr>
      </a:lvl4pPr>
      <a:lvl5pPr marL="1543050" indent="-171450" algn="l" defTabSz="685800" rtl="0" eaLnBrk="1" latinLnBrk="0" hangingPunct="1">
        <a:lnSpc>
          <a:spcPct val="120000"/>
        </a:lnSpc>
        <a:spcBef>
          <a:spcPts val="375"/>
        </a:spcBef>
        <a:buFont typeface="Arial"/>
        <a:buChar char="•"/>
        <a:defRPr sz="1800" kern="1200">
          <a:solidFill>
            <a:srgbClr val="425563"/>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44" userDrawn="1">
          <p15:clr>
            <a:srgbClr val="F26B43"/>
          </p15:clr>
        </p15:guide>
        <p15:guide id="4" orient="horz" pos="4176" userDrawn="1">
          <p15:clr>
            <a:srgbClr val="F26B43"/>
          </p15:clr>
        </p15:guide>
        <p15:guide id="7" orient="horz" pos="432" userDrawn="1">
          <p15:clr>
            <a:srgbClr val="F26B43"/>
          </p15:clr>
        </p15:guide>
        <p15:guide id="9" orient="horz" pos="4032" userDrawn="1">
          <p15:clr>
            <a:srgbClr val="F26B43"/>
          </p15:clr>
        </p15:guide>
        <p15:guide id="10" orient="horz" pos="3816" userDrawn="1">
          <p15:clr>
            <a:srgbClr val="F26B43"/>
          </p15:clr>
        </p15:guide>
        <p15:guide id="11" orient="horz" pos="3600" userDrawn="1">
          <p15:clr>
            <a:srgbClr val="F26B43"/>
          </p15:clr>
        </p15:guide>
        <p15:guide id="13" orient="horz" pos="936" userDrawn="1">
          <p15:clr>
            <a:srgbClr val="F26B43"/>
          </p15:clr>
        </p15:guide>
        <p15:guide id="14" orient="horz" pos="288" userDrawn="1">
          <p15:clr>
            <a:srgbClr val="F26B43"/>
          </p15:clr>
        </p15:guide>
        <p15:guide id="15" orient="horz" pos="1296" userDrawn="1">
          <p15:clr>
            <a:srgbClr val="F26B43"/>
          </p15:clr>
        </p15:guide>
        <p15:guide id="38" pos="2808" userDrawn="1">
          <p15:clr>
            <a:srgbClr val="F26B43"/>
          </p15:clr>
        </p15:guide>
        <p15:guide id="50" pos="2952" userDrawn="1">
          <p15:clr>
            <a:srgbClr val="F26B43"/>
          </p15:clr>
        </p15:guide>
        <p15:guide id="51" orient="horz" pos="864" userDrawn="1">
          <p15:clr>
            <a:srgbClr val="F26B43"/>
          </p15:clr>
        </p15:guide>
        <p15:guide id="53" pos="2520" userDrawn="1">
          <p15:clr>
            <a:srgbClr val="F26B43"/>
          </p15:clr>
        </p15:guide>
        <p15:guide id="54" pos="2376" userDrawn="1">
          <p15:clr>
            <a:srgbClr val="F26B43"/>
          </p15:clr>
        </p15:guide>
        <p15:guide id="55" pos="2088" userDrawn="1">
          <p15:clr>
            <a:srgbClr val="F26B43"/>
          </p15:clr>
        </p15:guide>
        <p15:guide id="56" pos="1944" userDrawn="1">
          <p15:clr>
            <a:srgbClr val="F26B43"/>
          </p15:clr>
        </p15:guide>
        <p15:guide id="57" pos="1656" userDrawn="1">
          <p15:clr>
            <a:srgbClr val="F26B43"/>
          </p15:clr>
        </p15:guide>
        <p15:guide id="58" pos="1512" userDrawn="1">
          <p15:clr>
            <a:srgbClr val="F26B43"/>
          </p15:clr>
        </p15:guide>
        <p15:guide id="59" pos="1224" userDrawn="1">
          <p15:clr>
            <a:srgbClr val="F26B43"/>
          </p15:clr>
        </p15:guide>
        <p15:guide id="60" pos="1080" userDrawn="1">
          <p15:clr>
            <a:srgbClr val="F26B43"/>
          </p15:clr>
        </p15:guide>
        <p15:guide id="61" pos="792" userDrawn="1">
          <p15:clr>
            <a:srgbClr val="F26B43"/>
          </p15:clr>
        </p15:guide>
        <p15:guide id="62" pos="648" userDrawn="1">
          <p15:clr>
            <a:srgbClr val="F26B43"/>
          </p15:clr>
        </p15:guide>
        <p15:guide id="63" pos="360" userDrawn="1">
          <p15:clr>
            <a:srgbClr val="F26B43"/>
          </p15:clr>
        </p15:guide>
        <p15:guide id="64" pos="216" userDrawn="1">
          <p15:clr>
            <a:srgbClr val="F26B43"/>
          </p15:clr>
        </p15:guide>
        <p15:guide id="65" pos="3240" userDrawn="1">
          <p15:clr>
            <a:srgbClr val="F26B43"/>
          </p15:clr>
        </p15:guide>
        <p15:guide id="66" pos="3384" userDrawn="1">
          <p15:clr>
            <a:srgbClr val="F26B43"/>
          </p15:clr>
        </p15:guide>
        <p15:guide id="67" pos="3672" userDrawn="1">
          <p15:clr>
            <a:srgbClr val="F26B43"/>
          </p15:clr>
        </p15:guide>
        <p15:guide id="68" pos="3816" userDrawn="1">
          <p15:clr>
            <a:srgbClr val="F26B43"/>
          </p15:clr>
        </p15:guide>
        <p15:guide id="69" pos="4104" userDrawn="1">
          <p15:clr>
            <a:srgbClr val="F26B43"/>
          </p15:clr>
        </p15:guide>
        <p15:guide id="70" pos="4248" userDrawn="1">
          <p15:clr>
            <a:srgbClr val="F26B43"/>
          </p15:clr>
        </p15:guide>
        <p15:guide id="71" pos="4536" userDrawn="1">
          <p15:clr>
            <a:srgbClr val="F26B43"/>
          </p15:clr>
        </p15:guide>
        <p15:guide id="72" pos="4680" userDrawn="1">
          <p15:clr>
            <a:srgbClr val="F26B43"/>
          </p15:clr>
        </p15:guide>
        <p15:guide id="73" pos="4968" userDrawn="1">
          <p15:clr>
            <a:srgbClr val="F26B43"/>
          </p15:clr>
        </p15:guide>
        <p15:guide id="74" pos="5112" userDrawn="1">
          <p15:clr>
            <a:srgbClr val="F26B43"/>
          </p15:clr>
        </p15:guide>
        <p15:guide id="75" pos="5400" userDrawn="1">
          <p15:clr>
            <a:srgbClr val="F26B43"/>
          </p15:clr>
        </p15:guide>
        <p15:guide id="76" pos="5544" userDrawn="1">
          <p15:clr>
            <a:srgbClr val="F26B43"/>
          </p15:clr>
        </p15:guide>
        <p15:guide id="77" orient="horz" pos="115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business.missouristate.edu/Faculty-Resources-Policies.htm"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missouristate.edu/safety/missouri-state-alert.htm" TargetMode="External"/><Relationship Id="rId1" Type="http://schemas.openxmlformats.org/officeDocument/2006/relationships/slideLayout" Target="../slideLayouts/slideLayout2.xml"/><Relationship Id="rId4" Type="http://schemas.openxmlformats.org/officeDocument/2006/relationships/hyperlink" Target="https://www.pexels.com/photo/app-apps-cellphone-cellular-461452/" TargetMode="External"/></Relationships>
</file>

<file path=ppt/slides/_rels/slide26.xml.rels><?xml version="1.0" encoding="UTF-8" standalone="yes"?>
<Relationships xmlns="http://schemas.openxmlformats.org/package/2006/relationships"><Relationship Id="rId2" Type="http://schemas.openxmlformats.org/officeDocument/2006/relationships/hyperlink" Target="https://www.missouristate.edu/provost/orientation/fundingsupport.htm"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publicaffairs.missouristate.edu/conference/schedule"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www.missouristate.edu/BusAdv/override-request.htm"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r>
              <a:rPr lang="en-US" sz="1400" dirty="0"/>
              <a:t>August 20, 2021</a:t>
            </a:r>
          </a:p>
        </p:txBody>
      </p:sp>
      <p:sp>
        <p:nvSpPr>
          <p:cNvPr id="3" name="Text Placeholder 2"/>
          <p:cNvSpPr>
            <a:spLocks noGrp="1"/>
          </p:cNvSpPr>
          <p:nvPr>
            <p:ph type="body" sz="quarter" idx="12"/>
          </p:nvPr>
        </p:nvSpPr>
        <p:spPr/>
        <p:txBody>
          <a:bodyPr/>
          <a:lstStyle/>
          <a:p>
            <a:r>
              <a:rPr lang="en-US" dirty="0"/>
              <a:t>David Meinert, Dean </a:t>
            </a:r>
          </a:p>
        </p:txBody>
      </p:sp>
      <p:sp>
        <p:nvSpPr>
          <p:cNvPr id="4" name="Title 3"/>
          <p:cNvSpPr>
            <a:spLocks noGrp="1"/>
          </p:cNvSpPr>
          <p:nvPr>
            <p:ph type="title"/>
          </p:nvPr>
        </p:nvSpPr>
        <p:spPr>
          <a:xfrm>
            <a:off x="1485900" y="750456"/>
            <a:ext cx="7315200" cy="3314700"/>
          </a:xfrm>
        </p:spPr>
        <p:txBody>
          <a:bodyPr/>
          <a:lstStyle/>
          <a:p>
            <a:r>
              <a:rPr lang="en-US" dirty="0"/>
              <a:t>All COB Meeting</a:t>
            </a:r>
          </a:p>
        </p:txBody>
      </p:sp>
      <p:sp>
        <p:nvSpPr>
          <p:cNvPr id="5" name="Text Placeholder 4"/>
          <p:cNvSpPr>
            <a:spLocks noGrp="1"/>
          </p:cNvSpPr>
          <p:nvPr>
            <p:ph type="body" sz="quarter" idx="15"/>
          </p:nvPr>
        </p:nvSpPr>
        <p:spPr/>
        <p:txBody>
          <a:bodyPr/>
          <a:lstStyle/>
          <a:p>
            <a:r>
              <a:rPr lang="en-US" dirty="0"/>
              <a:t>Fall 2021</a:t>
            </a:r>
          </a:p>
        </p:txBody>
      </p:sp>
      <p:pic>
        <p:nvPicPr>
          <p:cNvPr id="7" name="Picture 6" descr="A large building&#10;&#10;Description automatically generated">
            <a:extLst>
              <a:ext uri="{FF2B5EF4-FFF2-40B4-BE49-F238E27FC236}">
                <a16:creationId xmlns:a16="http://schemas.microsoft.com/office/drawing/2014/main" id="{E5B90AE1-3E50-4570-82FD-86C218CC2CE8}"/>
              </a:ext>
            </a:extLst>
          </p:cNvPr>
          <p:cNvPicPr>
            <a:picLocks noChangeAspect="1"/>
          </p:cNvPicPr>
          <p:nvPr/>
        </p:nvPicPr>
        <p:blipFill rotWithShape="1">
          <a:blip r:embed="rId2"/>
          <a:srcRect l="-1153" t="29825" r="1" b="8699"/>
          <a:stretch/>
        </p:blipFill>
        <p:spPr>
          <a:xfrm>
            <a:off x="1338118" y="0"/>
            <a:ext cx="7805882" cy="3131127"/>
          </a:xfrm>
          <a:prstGeom prst="rect">
            <a:avLst/>
          </a:prstGeom>
        </p:spPr>
      </p:pic>
    </p:spTree>
    <p:extLst>
      <p:ext uri="{BB962C8B-B14F-4D97-AF65-F5344CB8AC3E}">
        <p14:creationId xmlns:p14="http://schemas.microsoft.com/office/powerpoint/2010/main" val="1883251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2FDEB5-9E69-4FEB-B373-189D04059ECA}"/>
              </a:ext>
            </a:extLst>
          </p:cNvPr>
          <p:cNvSpPr>
            <a:spLocks noGrp="1"/>
          </p:cNvSpPr>
          <p:nvPr>
            <p:ph type="sldNum" sz="quarter" idx="12"/>
          </p:nvPr>
        </p:nvSpPr>
        <p:spPr/>
        <p:txBody>
          <a:bodyPr/>
          <a:lstStyle/>
          <a:p>
            <a:fld id="{DCFE8AC6-424E-904F-AE4A-648F5E9D72F5}" type="slidenum">
              <a:rPr lang="en-US" smtClean="0"/>
              <a:pPr/>
              <a:t>10</a:t>
            </a:fld>
            <a:endParaRPr lang="en-US" dirty="0"/>
          </a:p>
        </p:txBody>
      </p:sp>
      <p:sp>
        <p:nvSpPr>
          <p:cNvPr id="3" name="Footer Placeholder 2">
            <a:extLst>
              <a:ext uri="{FF2B5EF4-FFF2-40B4-BE49-F238E27FC236}">
                <a16:creationId xmlns:a16="http://schemas.microsoft.com/office/drawing/2014/main" id="{F50DE59D-5BAE-4FAE-959E-789612DFB13C}"/>
              </a:ext>
            </a:extLst>
          </p:cNvPr>
          <p:cNvSpPr>
            <a:spLocks noGrp="1"/>
          </p:cNvSpPr>
          <p:nvPr>
            <p:ph type="ftr" sz="quarter" idx="15"/>
          </p:nvPr>
        </p:nvSpPr>
        <p:spPr/>
        <p:txBody>
          <a:bodyPr/>
          <a:lstStyle/>
          <a:p>
            <a:r>
              <a:rPr lang="en-US" dirty="0"/>
              <a:t>ALL COB FA21 </a:t>
            </a:r>
          </a:p>
        </p:txBody>
      </p:sp>
      <p:sp>
        <p:nvSpPr>
          <p:cNvPr id="5" name="Text Placeholder 4">
            <a:extLst>
              <a:ext uri="{FF2B5EF4-FFF2-40B4-BE49-F238E27FC236}">
                <a16:creationId xmlns:a16="http://schemas.microsoft.com/office/drawing/2014/main" id="{2996F39F-6447-441C-B811-D8558DA2D1C9}"/>
              </a:ext>
            </a:extLst>
          </p:cNvPr>
          <p:cNvSpPr>
            <a:spLocks noGrp="1"/>
          </p:cNvSpPr>
          <p:nvPr>
            <p:ph type="body" sz="quarter" idx="14"/>
          </p:nvPr>
        </p:nvSpPr>
        <p:spPr>
          <a:xfrm>
            <a:off x="571498" y="1248066"/>
            <a:ext cx="8001001" cy="342899"/>
          </a:xfrm>
        </p:spPr>
        <p:txBody>
          <a:bodyPr/>
          <a:lstStyle/>
          <a:p>
            <a:r>
              <a:rPr lang="en-US" dirty="0"/>
              <a:t>Beta Alpha Psi  &amp; Accounting Club</a:t>
            </a:r>
          </a:p>
        </p:txBody>
      </p:sp>
      <p:sp>
        <p:nvSpPr>
          <p:cNvPr id="6" name="Title 5">
            <a:extLst>
              <a:ext uri="{FF2B5EF4-FFF2-40B4-BE49-F238E27FC236}">
                <a16:creationId xmlns:a16="http://schemas.microsoft.com/office/drawing/2014/main" id="{CE22400B-4E87-4541-B516-78BB517FF4FC}"/>
              </a:ext>
            </a:extLst>
          </p:cNvPr>
          <p:cNvSpPr>
            <a:spLocks noGrp="1"/>
          </p:cNvSpPr>
          <p:nvPr>
            <p:ph type="title"/>
          </p:nvPr>
        </p:nvSpPr>
        <p:spPr>
          <a:xfrm>
            <a:off x="571499" y="493574"/>
            <a:ext cx="8001001" cy="685800"/>
          </a:xfrm>
        </p:spPr>
        <p:txBody>
          <a:bodyPr/>
          <a:lstStyle/>
          <a:p>
            <a:r>
              <a:rPr lang="en-US" dirty="0"/>
              <a:t>SOA</a:t>
            </a:r>
          </a:p>
        </p:txBody>
      </p:sp>
      <p:sp>
        <p:nvSpPr>
          <p:cNvPr id="12" name="Content Placeholder 11">
            <a:extLst>
              <a:ext uri="{FF2B5EF4-FFF2-40B4-BE49-F238E27FC236}">
                <a16:creationId xmlns:a16="http://schemas.microsoft.com/office/drawing/2014/main" id="{0CD6C3F0-4421-4BC2-8EA7-265A25D618B7}"/>
              </a:ext>
            </a:extLst>
          </p:cNvPr>
          <p:cNvSpPr>
            <a:spLocks noGrp="1"/>
          </p:cNvSpPr>
          <p:nvPr>
            <p:ph idx="1"/>
          </p:nvPr>
        </p:nvSpPr>
        <p:spPr>
          <a:xfrm>
            <a:off x="571498" y="1853599"/>
            <a:ext cx="8001001" cy="3657600"/>
          </a:xfrm>
        </p:spPr>
        <p:txBody>
          <a:bodyPr>
            <a:normAutofit/>
          </a:bodyPr>
          <a:lstStyle/>
          <a:p>
            <a:r>
              <a:rPr lang="en-US" sz="1800" b="1" dirty="0"/>
              <a:t>BAP Chapter achieved Superior Status for FY21</a:t>
            </a:r>
          </a:p>
          <a:p>
            <a:pPr lvl="1"/>
            <a:r>
              <a:rPr lang="en-US" sz="1800" dirty="0"/>
              <a:t>Faculty Advisors – Carl Keller &amp; George Schmelzle</a:t>
            </a:r>
          </a:p>
          <a:p>
            <a:pPr marL="342900" lvl="1" indent="0">
              <a:buNone/>
            </a:pPr>
            <a:br>
              <a:rPr lang="en-US" sz="1800" dirty="0"/>
            </a:br>
            <a:br>
              <a:rPr lang="en-US" sz="1800" dirty="0"/>
            </a:br>
            <a:br>
              <a:rPr lang="en-US" sz="1800" dirty="0"/>
            </a:br>
            <a:endParaRPr lang="en-US" sz="1800" dirty="0"/>
          </a:p>
          <a:p>
            <a:r>
              <a:rPr lang="en-US" sz="1800" b="1" dirty="0"/>
              <a:t>Accounting Club received the Bronze Certificate</a:t>
            </a:r>
            <a:br>
              <a:rPr lang="en-US" sz="1800" b="1" dirty="0"/>
            </a:br>
            <a:r>
              <a:rPr lang="en-US" sz="1800" b="1" dirty="0"/>
              <a:t>of Excellence for 2021</a:t>
            </a:r>
          </a:p>
          <a:p>
            <a:pPr lvl="1"/>
            <a:r>
              <a:rPr lang="en-US" sz="1800" dirty="0"/>
              <a:t>Faculty Advisors – Chris Hines &amp; Jim Hines</a:t>
            </a:r>
          </a:p>
        </p:txBody>
      </p:sp>
      <p:pic>
        <p:nvPicPr>
          <p:cNvPr id="13" name="Picture 12">
            <a:extLst>
              <a:ext uri="{FF2B5EF4-FFF2-40B4-BE49-F238E27FC236}">
                <a16:creationId xmlns:a16="http://schemas.microsoft.com/office/drawing/2014/main" id="{9B08A2D0-1C00-4B28-974C-037B9694AD2F}"/>
              </a:ext>
            </a:extLst>
          </p:cNvPr>
          <p:cNvPicPr>
            <a:picLocks noChangeAspect="1"/>
          </p:cNvPicPr>
          <p:nvPr/>
        </p:nvPicPr>
        <p:blipFill>
          <a:blip r:embed="rId2"/>
          <a:stretch>
            <a:fillRect/>
          </a:stretch>
        </p:blipFill>
        <p:spPr>
          <a:xfrm>
            <a:off x="7191533" y="1853598"/>
            <a:ext cx="1109082" cy="1109082"/>
          </a:xfrm>
          <a:prstGeom prst="rect">
            <a:avLst/>
          </a:prstGeom>
        </p:spPr>
      </p:pic>
      <p:pic>
        <p:nvPicPr>
          <p:cNvPr id="14" name="Picture 13">
            <a:extLst>
              <a:ext uri="{FF2B5EF4-FFF2-40B4-BE49-F238E27FC236}">
                <a16:creationId xmlns:a16="http://schemas.microsoft.com/office/drawing/2014/main" id="{9A9E92FD-3AFB-4C6C-8386-86D9DB32638F}"/>
              </a:ext>
            </a:extLst>
          </p:cNvPr>
          <p:cNvPicPr>
            <a:picLocks noChangeAspect="1"/>
          </p:cNvPicPr>
          <p:nvPr/>
        </p:nvPicPr>
        <p:blipFill>
          <a:blip r:embed="rId3"/>
          <a:stretch>
            <a:fillRect/>
          </a:stretch>
        </p:blipFill>
        <p:spPr>
          <a:xfrm>
            <a:off x="6524894" y="4037517"/>
            <a:ext cx="2219496" cy="950119"/>
          </a:xfrm>
          <a:prstGeom prst="rect">
            <a:avLst/>
          </a:prstGeom>
        </p:spPr>
      </p:pic>
    </p:spTree>
    <p:extLst>
      <p:ext uri="{BB962C8B-B14F-4D97-AF65-F5344CB8AC3E}">
        <p14:creationId xmlns:p14="http://schemas.microsoft.com/office/powerpoint/2010/main" val="23231996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B7B649-7D75-4CE0-B7FF-9920086A4CB2}"/>
              </a:ext>
            </a:extLst>
          </p:cNvPr>
          <p:cNvSpPr>
            <a:spLocks noGrp="1"/>
          </p:cNvSpPr>
          <p:nvPr>
            <p:ph type="sldNum" sz="quarter" idx="12"/>
          </p:nvPr>
        </p:nvSpPr>
        <p:spPr/>
        <p:txBody>
          <a:bodyPr/>
          <a:lstStyle/>
          <a:p>
            <a:fld id="{DCFE8AC6-424E-904F-AE4A-648F5E9D72F5}" type="slidenum">
              <a:rPr lang="en-US" smtClean="0"/>
              <a:pPr/>
              <a:t>11</a:t>
            </a:fld>
            <a:endParaRPr lang="en-US" dirty="0"/>
          </a:p>
        </p:txBody>
      </p:sp>
      <p:sp>
        <p:nvSpPr>
          <p:cNvPr id="3" name="Footer Placeholder 2">
            <a:extLst>
              <a:ext uri="{FF2B5EF4-FFF2-40B4-BE49-F238E27FC236}">
                <a16:creationId xmlns:a16="http://schemas.microsoft.com/office/drawing/2014/main" id="{073AF763-91AE-4D80-B42B-3E5CFA9F9721}"/>
              </a:ext>
            </a:extLst>
          </p:cNvPr>
          <p:cNvSpPr>
            <a:spLocks noGrp="1"/>
          </p:cNvSpPr>
          <p:nvPr>
            <p:ph type="ftr" sz="quarter" idx="15"/>
          </p:nvPr>
        </p:nvSpPr>
        <p:spPr/>
        <p:txBody>
          <a:bodyPr/>
          <a:lstStyle/>
          <a:p>
            <a:r>
              <a:rPr lang="en-US" dirty="0"/>
              <a:t>ALL COB FA21 </a:t>
            </a:r>
          </a:p>
        </p:txBody>
      </p:sp>
      <p:pic>
        <p:nvPicPr>
          <p:cNvPr id="8" name="Content Placeholder 7" descr="A person holding a clipboard&#10;&#10;Description automatically generated with low confidence">
            <a:extLst>
              <a:ext uri="{FF2B5EF4-FFF2-40B4-BE49-F238E27FC236}">
                <a16:creationId xmlns:a16="http://schemas.microsoft.com/office/drawing/2014/main" id="{8098429F-EE35-45E4-A636-F5BE5F596B2E}"/>
              </a:ext>
            </a:extLst>
          </p:cNvPr>
          <p:cNvPicPr>
            <a:picLocks noGrp="1" noChangeAspect="1"/>
          </p:cNvPicPr>
          <p:nvPr>
            <p:ph idx="1"/>
          </p:nvPr>
        </p:nvPicPr>
        <p:blipFill>
          <a:blip r:embed="rId2"/>
          <a:stretch>
            <a:fillRect/>
          </a:stretch>
        </p:blipFill>
        <p:spPr>
          <a:xfrm>
            <a:off x="2124750" y="1947672"/>
            <a:ext cx="2844027" cy="3657600"/>
          </a:xfrm>
        </p:spPr>
      </p:pic>
      <p:sp>
        <p:nvSpPr>
          <p:cNvPr id="5" name="Text Placeholder 4">
            <a:extLst>
              <a:ext uri="{FF2B5EF4-FFF2-40B4-BE49-F238E27FC236}">
                <a16:creationId xmlns:a16="http://schemas.microsoft.com/office/drawing/2014/main" id="{B9717D82-6FB3-4D98-A472-FB65FA965183}"/>
              </a:ext>
            </a:extLst>
          </p:cNvPr>
          <p:cNvSpPr>
            <a:spLocks noGrp="1"/>
          </p:cNvSpPr>
          <p:nvPr>
            <p:ph type="body" sz="quarter" idx="14"/>
          </p:nvPr>
        </p:nvSpPr>
        <p:spPr/>
        <p:txBody>
          <a:bodyPr/>
          <a:lstStyle/>
          <a:p>
            <a:r>
              <a:rPr lang="en-US" dirty="0"/>
              <a:t>Stories of Success Across The COLLEGE</a:t>
            </a:r>
          </a:p>
        </p:txBody>
      </p:sp>
      <p:sp>
        <p:nvSpPr>
          <p:cNvPr id="6" name="Title 5">
            <a:extLst>
              <a:ext uri="{FF2B5EF4-FFF2-40B4-BE49-F238E27FC236}">
                <a16:creationId xmlns:a16="http://schemas.microsoft.com/office/drawing/2014/main" id="{ACDE8B4A-D9ED-4E5B-8115-3121B2B04DD2}"/>
              </a:ext>
            </a:extLst>
          </p:cNvPr>
          <p:cNvSpPr>
            <a:spLocks noGrp="1"/>
          </p:cNvSpPr>
          <p:nvPr>
            <p:ph type="title"/>
          </p:nvPr>
        </p:nvSpPr>
        <p:spPr/>
        <p:txBody>
          <a:bodyPr/>
          <a:lstStyle/>
          <a:p>
            <a:r>
              <a:rPr lang="en-US" dirty="0"/>
              <a:t>COB CONNECTION</a:t>
            </a:r>
          </a:p>
        </p:txBody>
      </p:sp>
    </p:spTree>
    <p:extLst>
      <p:ext uri="{BB962C8B-B14F-4D97-AF65-F5344CB8AC3E}">
        <p14:creationId xmlns:p14="http://schemas.microsoft.com/office/powerpoint/2010/main" val="7250623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96DE7C-D5FF-41C5-A13C-45D1F9FACE42}"/>
              </a:ext>
            </a:extLst>
          </p:cNvPr>
          <p:cNvSpPr>
            <a:spLocks noGrp="1"/>
          </p:cNvSpPr>
          <p:nvPr>
            <p:ph type="sldNum" sz="quarter" idx="12"/>
          </p:nvPr>
        </p:nvSpPr>
        <p:spPr/>
        <p:txBody>
          <a:bodyPr/>
          <a:lstStyle/>
          <a:p>
            <a:fld id="{DCFE8AC6-424E-904F-AE4A-648F5E9D72F5}" type="slidenum">
              <a:rPr lang="en-US" smtClean="0"/>
              <a:pPr/>
              <a:t>12</a:t>
            </a:fld>
            <a:endParaRPr lang="en-US" dirty="0"/>
          </a:p>
        </p:txBody>
      </p:sp>
      <p:sp>
        <p:nvSpPr>
          <p:cNvPr id="3" name="Footer Placeholder 2">
            <a:extLst>
              <a:ext uri="{FF2B5EF4-FFF2-40B4-BE49-F238E27FC236}">
                <a16:creationId xmlns:a16="http://schemas.microsoft.com/office/drawing/2014/main" id="{34C24EC3-9CEE-4209-A738-5C98CC84EA6F}"/>
              </a:ext>
            </a:extLst>
          </p:cNvPr>
          <p:cNvSpPr>
            <a:spLocks noGrp="1"/>
          </p:cNvSpPr>
          <p:nvPr>
            <p:ph type="ftr" sz="quarter" idx="15"/>
          </p:nvPr>
        </p:nvSpPr>
        <p:spPr/>
        <p:txBody>
          <a:bodyPr/>
          <a:lstStyle/>
          <a:p>
            <a:r>
              <a:rPr lang="en-US" dirty="0"/>
              <a:t>ALL COB FA21 </a:t>
            </a:r>
          </a:p>
        </p:txBody>
      </p:sp>
      <p:sp>
        <p:nvSpPr>
          <p:cNvPr id="4" name="Content Placeholder 3">
            <a:extLst>
              <a:ext uri="{FF2B5EF4-FFF2-40B4-BE49-F238E27FC236}">
                <a16:creationId xmlns:a16="http://schemas.microsoft.com/office/drawing/2014/main" id="{849DC053-89BF-4241-8ED8-5E0DCBB60CD5}"/>
              </a:ext>
            </a:extLst>
          </p:cNvPr>
          <p:cNvSpPr>
            <a:spLocks noGrp="1"/>
          </p:cNvSpPr>
          <p:nvPr>
            <p:ph idx="1"/>
          </p:nvPr>
        </p:nvSpPr>
        <p:spPr>
          <a:xfrm>
            <a:off x="571498" y="1906484"/>
            <a:ext cx="8001001" cy="3657600"/>
          </a:xfrm>
        </p:spPr>
        <p:txBody>
          <a:bodyPr/>
          <a:lstStyle/>
          <a:p>
            <a:pPr marL="0" indent="0">
              <a:buNone/>
            </a:pPr>
            <a:r>
              <a:rPr lang="en-US" dirty="0"/>
              <a:t>COB &gt; Faculty Resources and Policies -&gt; Other Resources -&gt; </a:t>
            </a:r>
            <a:r>
              <a:rPr lang="en-US" dirty="0">
                <a:hlinkClick r:id="rId2"/>
              </a:rPr>
              <a:t>COB Faculty, Staff, and Student Recognition Form </a:t>
            </a:r>
            <a:endParaRPr lang="en-US" dirty="0"/>
          </a:p>
          <a:p>
            <a:pPr marL="0" indent="0">
              <a:buNone/>
            </a:pPr>
            <a:endParaRPr lang="en-US" dirty="0"/>
          </a:p>
          <a:p>
            <a:endParaRPr lang="en-US" dirty="0"/>
          </a:p>
        </p:txBody>
      </p:sp>
      <p:sp>
        <p:nvSpPr>
          <p:cNvPr id="5" name="Text Placeholder 4">
            <a:extLst>
              <a:ext uri="{FF2B5EF4-FFF2-40B4-BE49-F238E27FC236}">
                <a16:creationId xmlns:a16="http://schemas.microsoft.com/office/drawing/2014/main" id="{6F067930-1F86-4B6B-A1E9-3925704D81E0}"/>
              </a:ext>
            </a:extLst>
          </p:cNvPr>
          <p:cNvSpPr>
            <a:spLocks noGrp="1"/>
          </p:cNvSpPr>
          <p:nvPr>
            <p:ph type="body" sz="quarter" idx="14"/>
          </p:nvPr>
        </p:nvSpPr>
        <p:spPr>
          <a:xfrm>
            <a:off x="571498" y="1367031"/>
            <a:ext cx="8001001" cy="342899"/>
          </a:xfrm>
        </p:spPr>
        <p:txBody>
          <a:bodyPr/>
          <a:lstStyle/>
          <a:p>
            <a:r>
              <a:rPr lang="en-US" dirty="0"/>
              <a:t>Promoting COB Success stories </a:t>
            </a:r>
          </a:p>
        </p:txBody>
      </p:sp>
      <p:sp>
        <p:nvSpPr>
          <p:cNvPr id="6" name="Title 5">
            <a:extLst>
              <a:ext uri="{FF2B5EF4-FFF2-40B4-BE49-F238E27FC236}">
                <a16:creationId xmlns:a16="http://schemas.microsoft.com/office/drawing/2014/main" id="{88C01CC5-63D3-47A7-8159-32718FB6DA19}"/>
              </a:ext>
            </a:extLst>
          </p:cNvPr>
          <p:cNvSpPr>
            <a:spLocks noGrp="1"/>
          </p:cNvSpPr>
          <p:nvPr>
            <p:ph type="title"/>
          </p:nvPr>
        </p:nvSpPr>
        <p:spPr>
          <a:xfrm>
            <a:off x="571498" y="571500"/>
            <a:ext cx="8001001" cy="685800"/>
          </a:xfrm>
        </p:spPr>
        <p:txBody>
          <a:bodyPr/>
          <a:lstStyle/>
          <a:p>
            <a:r>
              <a:rPr lang="en-US" dirty="0"/>
              <a:t>Help Us Build Your Brand</a:t>
            </a:r>
          </a:p>
        </p:txBody>
      </p:sp>
      <p:pic>
        <p:nvPicPr>
          <p:cNvPr id="7" name="Picture 6">
            <a:extLst>
              <a:ext uri="{FF2B5EF4-FFF2-40B4-BE49-F238E27FC236}">
                <a16:creationId xmlns:a16="http://schemas.microsoft.com/office/drawing/2014/main" id="{4676195E-9BFA-4815-A793-7A1F3434DBD9}"/>
              </a:ext>
            </a:extLst>
          </p:cNvPr>
          <p:cNvPicPr>
            <a:picLocks noChangeAspect="1"/>
          </p:cNvPicPr>
          <p:nvPr/>
        </p:nvPicPr>
        <p:blipFill>
          <a:blip r:embed="rId3"/>
          <a:stretch>
            <a:fillRect/>
          </a:stretch>
        </p:blipFill>
        <p:spPr>
          <a:xfrm>
            <a:off x="5009573" y="5372099"/>
            <a:ext cx="3639627" cy="493819"/>
          </a:xfrm>
          <a:prstGeom prst="rect">
            <a:avLst/>
          </a:prstGeom>
        </p:spPr>
      </p:pic>
    </p:spTree>
    <p:extLst>
      <p:ext uri="{BB962C8B-B14F-4D97-AF65-F5344CB8AC3E}">
        <p14:creationId xmlns:p14="http://schemas.microsoft.com/office/powerpoint/2010/main" val="40990993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112" y="567239"/>
            <a:ext cx="8791088" cy="726494"/>
          </a:xfrm>
        </p:spPr>
        <p:txBody>
          <a:bodyPr>
            <a:normAutofit/>
          </a:bodyPr>
          <a:lstStyle/>
          <a:p>
            <a:r>
              <a:rPr lang="en-US" sz="3200" dirty="0">
                <a:latin typeface="freight-text-pro"/>
              </a:rPr>
              <a:t>Fall 2021 COB Career Fairs</a:t>
            </a:r>
            <a:endParaRPr lang="en-US" sz="3200" dirty="0"/>
          </a:p>
        </p:txBody>
      </p:sp>
      <p:pic>
        <p:nvPicPr>
          <p:cNvPr id="4" name="Picture 3" descr="Timeline&#10;&#10;Description automatically generated">
            <a:extLst>
              <a:ext uri="{FF2B5EF4-FFF2-40B4-BE49-F238E27FC236}">
                <a16:creationId xmlns:a16="http://schemas.microsoft.com/office/drawing/2014/main" id="{671A1AAC-C2F7-4751-BF5C-26F014896D49}"/>
              </a:ext>
            </a:extLst>
          </p:cNvPr>
          <p:cNvPicPr>
            <a:picLocks noChangeAspect="1"/>
          </p:cNvPicPr>
          <p:nvPr/>
        </p:nvPicPr>
        <p:blipFill>
          <a:blip r:embed="rId2"/>
          <a:stretch>
            <a:fillRect/>
          </a:stretch>
        </p:blipFill>
        <p:spPr>
          <a:xfrm>
            <a:off x="556111" y="1433512"/>
            <a:ext cx="8301561" cy="4402980"/>
          </a:xfrm>
          <a:prstGeom prst="rect">
            <a:avLst/>
          </a:prstGeom>
        </p:spPr>
      </p:pic>
    </p:spTree>
    <p:extLst>
      <p:ext uri="{BB962C8B-B14F-4D97-AF65-F5344CB8AC3E}">
        <p14:creationId xmlns:p14="http://schemas.microsoft.com/office/powerpoint/2010/main" val="3649757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CFE8AC6-424E-904F-AE4A-648F5E9D72F5}" type="slidenum">
              <a:rPr lang="en-US" smtClean="0"/>
              <a:pPr/>
              <a:t>14</a:t>
            </a:fld>
            <a:endParaRPr lang="en-US" dirty="0"/>
          </a:p>
        </p:txBody>
      </p:sp>
      <p:sp>
        <p:nvSpPr>
          <p:cNvPr id="3" name="Footer Placeholder 2"/>
          <p:cNvSpPr>
            <a:spLocks noGrp="1"/>
          </p:cNvSpPr>
          <p:nvPr>
            <p:ph type="ftr" sz="quarter" idx="15"/>
          </p:nvPr>
        </p:nvSpPr>
        <p:spPr/>
        <p:txBody>
          <a:bodyPr/>
          <a:lstStyle/>
          <a:p>
            <a:r>
              <a:rPr lang="en-US" dirty="0"/>
              <a:t>ALL COB FA21 </a:t>
            </a:r>
          </a:p>
        </p:txBody>
      </p:sp>
      <p:sp>
        <p:nvSpPr>
          <p:cNvPr id="4" name="Content Placeholder 3"/>
          <p:cNvSpPr>
            <a:spLocks noGrp="1"/>
          </p:cNvSpPr>
          <p:nvPr>
            <p:ph idx="1"/>
          </p:nvPr>
        </p:nvSpPr>
        <p:spPr>
          <a:xfrm>
            <a:off x="542632" y="1547621"/>
            <a:ext cx="8001001" cy="4343400"/>
          </a:xfrm>
        </p:spPr>
        <p:txBody>
          <a:bodyPr>
            <a:normAutofit fontScale="85000" lnSpcReduction="20000"/>
          </a:bodyPr>
          <a:lstStyle/>
          <a:p>
            <a:r>
              <a:rPr lang="en-US" sz="2600" dirty="0"/>
              <a:t>Promote via Bb Announcement  </a:t>
            </a:r>
            <a:r>
              <a:rPr lang="en-US" sz="2100" dirty="0"/>
              <a:t>(provided in upcoming </a:t>
            </a:r>
            <a:r>
              <a:rPr lang="en-US" sz="2100" b="1" dirty="0"/>
              <a:t>INSIDE COB</a:t>
            </a:r>
            <a:r>
              <a:rPr lang="en-US" sz="2100" dirty="0"/>
              <a:t>)</a:t>
            </a:r>
          </a:p>
          <a:p>
            <a:r>
              <a:rPr lang="en-US" sz="2600" dirty="0"/>
              <a:t>Recommend student participation</a:t>
            </a:r>
          </a:p>
          <a:p>
            <a:r>
              <a:rPr lang="en-US" sz="2600" dirty="0"/>
              <a:t>Encourage early completion of virtual “Prepare for the Fair” Training</a:t>
            </a:r>
          </a:p>
          <a:p>
            <a:r>
              <a:rPr lang="en-US" sz="2600" dirty="0"/>
              <a:t>Increase participation by canceling classes </a:t>
            </a:r>
          </a:p>
          <a:p>
            <a:pPr lvl="1"/>
            <a:r>
              <a:rPr lang="en-US" b="1" dirty="0"/>
              <a:t>SOA Career Fair – Wednesday (9/8)</a:t>
            </a:r>
            <a:endParaRPr lang="en-US" sz="1600" b="1" dirty="0"/>
          </a:p>
          <a:p>
            <a:pPr lvl="2"/>
            <a:r>
              <a:rPr lang="en-US" dirty="0"/>
              <a:t> All SOA courses with start times between 11:00 AM and 2:59 PM are cancelled</a:t>
            </a:r>
            <a:br>
              <a:rPr lang="en-US" dirty="0"/>
            </a:br>
            <a:endParaRPr lang="en-US" sz="1800" dirty="0"/>
          </a:p>
          <a:p>
            <a:pPr lvl="1"/>
            <a:r>
              <a:rPr lang="en-US" b="1" dirty="0"/>
              <a:t>COB Career Fair – Tuesday (9/14)</a:t>
            </a:r>
            <a:endParaRPr lang="en-US" sz="2000" b="1" dirty="0"/>
          </a:p>
          <a:p>
            <a:pPr lvl="2"/>
            <a:r>
              <a:rPr lang="en-US" dirty="0"/>
              <a:t>All COB courses, except ACC, with start times between  9:30 AM and 1:59 PM are cancelled</a:t>
            </a:r>
            <a:br>
              <a:rPr lang="en-US" dirty="0"/>
            </a:br>
            <a:r>
              <a:rPr lang="en-US" dirty="0"/>
              <a:t>. </a:t>
            </a:r>
            <a:endParaRPr lang="en-US" sz="1800" dirty="0"/>
          </a:p>
          <a:p>
            <a:endParaRPr lang="en-US" dirty="0"/>
          </a:p>
        </p:txBody>
      </p:sp>
      <p:sp>
        <p:nvSpPr>
          <p:cNvPr id="5" name="Text Placeholder 4"/>
          <p:cNvSpPr>
            <a:spLocks noGrp="1"/>
          </p:cNvSpPr>
          <p:nvPr>
            <p:ph type="body" sz="quarter" idx="14"/>
          </p:nvPr>
        </p:nvSpPr>
        <p:spPr>
          <a:xfrm>
            <a:off x="571496" y="1033271"/>
            <a:ext cx="8001001" cy="342899"/>
          </a:xfrm>
        </p:spPr>
        <p:txBody>
          <a:bodyPr/>
          <a:lstStyle/>
          <a:p>
            <a:r>
              <a:rPr lang="en-US" dirty="0"/>
              <a:t>Faculty assistance</a:t>
            </a:r>
          </a:p>
        </p:txBody>
      </p:sp>
      <p:sp>
        <p:nvSpPr>
          <p:cNvPr id="6" name="Title 5"/>
          <p:cNvSpPr>
            <a:spLocks noGrp="1"/>
          </p:cNvSpPr>
          <p:nvPr>
            <p:ph type="title"/>
          </p:nvPr>
        </p:nvSpPr>
        <p:spPr>
          <a:xfrm>
            <a:off x="571496" y="347470"/>
            <a:ext cx="8001001" cy="685800"/>
          </a:xfrm>
        </p:spPr>
        <p:txBody>
          <a:bodyPr>
            <a:normAutofit/>
          </a:bodyPr>
          <a:lstStyle/>
          <a:p>
            <a:r>
              <a:rPr lang="en-US" sz="3600" dirty="0"/>
              <a:t>COB Career Fairs</a:t>
            </a:r>
          </a:p>
        </p:txBody>
      </p:sp>
    </p:spTree>
    <p:extLst>
      <p:ext uri="{BB962C8B-B14F-4D97-AF65-F5344CB8AC3E}">
        <p14:creationId xmlns:p14="http://schemas.microsoft.com/office/powerpoint/2010/main" val="21945294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9B9EEB-B64A-4518-AA74-26232E83F84D}"/>
              </a:ext>
            </a:extLst>
          </p:cNvPr>
          <p:cNvSpPr>
            <a:spLocks noGrp="1"/>
          </p:cNvSpPr>
          <p:nvPr>
            <p:ph type="sldNum" sz="quarter" idx="12"/>
          </p:nvPr>
        </p:nvSpPr>
        <p:spPr>
          <a:xfrm>
            <a:off x="8115300" y="6062473"/>
            <a:ext cx="457200" cy="338328"/>
          </a:xfrm>
        </p:spPr>
        <p:txBody>
          <a:bodyPr anchor="ctr">
            <a:normAutofit/>
          </a:bodyPr>
          <a:lstStyle/>
          <a:p>
            <a:pPr>
              <a:spcAft>
                <a:spcPts val="600"/>
              </a:spcAft>
            </a:pPr>
            <a:fld id="{DCFE8AC6-424E-904F-AE4A-648F5E9D72F5}" type="slidenum">
              <a:rPr lang="en-US" smtClean="0"/>
              <a:pPr>
                <a:spcAft>
                  <a:spcPts val="600"/>
                </a:spcAft>
              </a:pPr>
              <a:t>15</a:t>
            </a:fld>
            <a:endParaRPr lang="en-US" dirty="0"/>
          </a:p>
        </p:txBody>
      </p:sp>
      <p:sp>
        <p:nvSpPr>
          <p:cNvPr id="3" name="Footer Placeholder 2">
            <a:extLst>
              <a:ext uri="{FF2B5EF4-FFF2-40B4-BE49-F238E27FC236}">
                <a16:creationId xmlns:a16="http://schemas.microsoft.com/office/drawing/2014/main" id="{2FC3F2D7-2768-4D49-846C-C6133C2A7C66}"/>
              </a:ext>
            </a:extLst>
          </p:cNvPr>
          <p:cNvSpPr>
            <a:spLocks noGrp="1"/>
          </p:cNvSpPr>
          <p:nvPr>
            <p:ph type="ftr" sz="quarter" idx="15"/>
          </p:nvPr>
        </p:nvSpPr>
        <p:spPr>
          <a:xfrm>
            <a:off x="4686300" y="6062472"/>
            <a:ext cx="3429000" cy="338328"/>
          </a:xfrm>
        </p:spPr>
        <p:txBody>
          <a:bodyPr anchor="ctr">
            <a:normAutofit/>
          </a:bodyPr>
          <a:lstStyle/>
          <a:p>
            <a:pPr>
              <a:spcAft>
                <a:spcPts val="600"/>
              </a:spcAft>
            </a:pPr>
            <a:endParaRPr lang="en-US" dirty="0"/>
          </a:p>
        </p:txBody>
      </p:sp>
      <p:pic>
        <p:nvPicPr>
          <p:cNvPr id="8" name="Content Placeholder 7" descr="Qr code&#10;&#10;Description automatically generated">
            <a:extLst>
              <a:ext uri="{FF2B5EF4-FFF2-40B4-BE49-F238E27FC236}">
                <a16:creationId xmlns:a16="http://schemas.microsoft.com/office/drawing/2014/main" id="{ED4052CB-EFA6-44DF-8F1A-E82154AA0BFA}"/>
              </a:ext>
            </a:extLst>
          </p:cNvPr>
          <p:cNvPicPr>
            <a:picLocks noGrp="1" noChangeAspect="1"/>
          </p:cNvPicPr>
          <p:nvPr>
            <p:ph sz="half" idx="2"/>
          </p:nvPr>
        </p:nvPicPr>
        <p:blipFill rotWithShape="1">
          <a:blip r:embed="rId2"/>
          <a:srcRect t="20565" r="2" b="6024"/>
          <a:stretch/>
        </p:blipFill>
        <p:spPr>
          <a:xfrm>
            <a:off x="4686299" y="2057400"/>
            <a:ext cx="3886201" cy="3657600"/>
          </a:xfrm>
          <a:noFill/>
        </p:spPr>
      </p:pic>
      <p:sp>
        <p:nvSpPr>
          <p:cNvPr id="13" name="Content Placeholder 4">
            <a:extLst>
              <a:ext uri="{FF2B5EF4-FFF2-40B4-BE49-F238E27FC236}">
                <a16:creationId xmlns:a16="http://schemas.microsoft.com/office/drawing/2014/main" id="{09E3B160-5E64-40EC-9FA1-741C602E4DA5}"/>
              </a:ext>
            </a:extLst>
          </p:cNvPr>
          <p:cNvSpPr>
            <a:spLocks noGrp="1"/>
          </p:cNvSpPr>
          <p:nvPr>
            <p:ph sz="half" idx="1"/>
          </p:nvPr>
        </p:nvSpPr>
        <p:spPr>
          <a:xfrm>
            <a:off x="571499" y="2057400"/>
            <a:ext cx="3886201" cy="3657600"/>
          </a:xfrm>
        </p:spPr>
        <p:txBody>
          <a:bodyPr/>
          <a:lstStyle/>
          <a:p>
            <a:endParaRPr lang="en-US" dirty="0"/>
          </a:p>
        </p:txBody>
      </p:sp>
      <p:sp>
        <p:nvSpPr>
          <p:cNvPr id="5" name="Text Placeholder 4">
            <a:extLst>
              <a:ext uri="{FF2B5EF4-FFF2-40B4-BE49-F238E27FC236}">
                <a16:creationId xmlns:a16="http://schemas.microsoft.com/office/drawing/2014/main" id="{6CC2DA77-6298-4C75-8F57-A3AD6D8FCF56}"/>
              </a:ext>
            </a:extLst>
          </p:cNvPr>
          <p:cNvSpPr>
            <a:spLocks noGrp="1"/>
          </p:cNvSpPr>
          <p:nvPr>
            <p:ph type="body" sz="quarter" idx="14"/>
          </p:nvPr>
        </p:nvSpPr>
        <p:spPr>
          <a:xfrm>
            <a:off x="571499" y="1485901"/>
            <a:ext cx="8001001" cy="342899"/>
          </a:xfrm>
        </p:spPr>
        <p:txBody>
          <a:bodyPr>
            <a:normAutofit/>
          </a:bodyPr>
          <a:lstStyle/>
          <a:p>
            <a:r>
              <a:rPr lang="en-US" dirty="0"/>
              <a:t>Monday, august 30 &amp; Tuesday August 31 10 Am – 3 PM</a:t>
            </a:r>
          </a:p>
          <a:p>
            <a:endParaRPr lang="en-US" dirty="0"/>
          </a:p>
        </p:txBody>
      </p:sp>
      <p:sp>
        <p:nvSpPr>
          <p:cNvPr id="6" name="Title 5">
            <a:extLst>
              <a:ext uri="{FF2B5EF4-FFF2-40B4-BE49-F238E27FC236}">
                <a16:creationId xmlns:a16="http://schemas.microsoft.com/office/drawing/2014/main" id="{2F9661B6-BBC6-4BB6-B6CE-D03A6652FFE7}"/>
              </a:ext>
            </a:extLst>
          </p:cNvPr>
          <p:cNvSpPr>
            <a:spLocks noGrp="1"/>
          </p:cNvSpPr>
          <p:nvPr>
            <p:ph type="title"/>
          </p:nvPr>
        </p:nvSpPr>
        <p:spPr>
          <a:xfrm>
            <a:off x="571499" y="685800"/>
            <a:ext cx="8001001" cy="685800"/>
          </a:xfrm>
        </p:spPr>
        <p:txBody>
          <a:bodyPr anchor="b">
            <a:normAutofit/>
          </a:bodyPr>
          <a:lstStyle/>
          <a:p>
            <a:r>
              <a:rPr lang="en-US" dirty="0"/>
              <a:t>Business Resume Madness</a:t>
            </a:r>
          </a:p>
        </p:txBody>
      </p:sp>
    </p:spTree>
    <p:extLst>
      <p:ext uri="{BB962C8B-B14F-4D97-AF65-F5344CB8AC3E}">
        <p14:creationId xmlns:p14="http://schemas.microsoft.com/office/powerpoint/2010/main" val="31366667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9FC4C9-C313-42BC-A21C-45E6A2236E2D}"/>
              </a:ext>
            </a:extLst>
          </p:cNvPr>
          <p:cNvSpPr>
            <a:spLocks noGrp="1"/>
          </p:cNvSpPr>
          <p:nvPr>
            <p:ph type="sldNum" sz="quarter" idx="12"/>
          </p:nvPr>
        </p:nvSpPr>
        <p:spPr/>
        <p:txBody>
          <a:bodyPr/>
          <a:lstStyle/>
          <a:p>
            <a:fld id="{DCFE8AC6-424E-904F-AE4A-648F5E9D72F5}" type="slidenum">
              <a:rPr lang="en-US" smtClean="0"/>
              <a:pPr/>
              <a:t>16</a:t>
            </a:fld>
            <a:endParaRPr lang="en-US" dirty="0"/>
          </a:p>
        </p:txBody>
      </p:sp>
      <p:sp>
        <p:nvSpPr>
          <p:cNvPr id="3" name="Footer Placeholder 2">
            <a:extLst>
              <a:ext uri="{FF2B5EF4-FFF2-40B4-BE49-F238E27FC236}">
                <a16:creationId xmlns:a16="http://schemas.microsoft.com/office/drawing/2014/main" id="{5B82608A-3D13-4E06-A272-7FE7ABCFEBA8}"/>
              </a:ext>
            </a:extLst>
          </p:cNvPr>
          <p:cNvSpPr>
            <a:spLocks noGrp="1"/>
          </p:cNvSpPr>
          <p:nvPr>
            <p:ph type="ftr" sz="quarter" idx="15"/>
          </p:nvPr>
        </p:nvSpPr>
        <p:spPr/>
        <p:txBody>
          <a:bodyPr/>
          <a:lstStyle/>
          <a:p>
            <a:r>
              <a:rPr lang="en-US" dirty="0"/>
              <a:t>ALL COB FA21 </a:t>
            </a:r>
          </a:p>
        </p:txBody>
      </p:sp>
      <p:sp>
        <p:nvSpPr>
          <p:cNvPr id="4" name="Content Placeholder 3">
            <a:extLst>
              <a:ext uri="{FF2B5EF4-FFF2-40B4-BE49-F238E27FC236}">
                <a16:creationId xmlns:a16="http://schemas.microsoft.com/office/drawing/2014/main" id="{CBF3ABEA-17BD-4881-8664-022D6194E421}"/>
              </a:ext>
            </a:extLst>
          </p:cNvPr>
          <p:cNvSpPr>
            <a:spLocks noGrp="1"/>
          </p:cNvSpPr>
          <p:nvPr>
            <p:ph idx="1"/>
          </p:nvPr>
        </p:nvSpPr>
        <p:spPr/>
        <p:txBody>
          <a:bodyPr/>
          <a:lstStyle/>
          <a:p>
            <a:endParaRPr lang="en-US" dirty="0"/>
          </a:p>
          <a:p>
            <a:endParaRPr lang="en-US" dirty="0"/>
          </a:p>
        </p:txBody>
      </p:sp>
      <p:sp>
        <p:nvSpPr>
          <p:cNvPr id="5" name="Text Placeholder 4">
            <a:extLst>
              <a:ext uri="{FF2B5EF4-FFF2-40B4-BE49-F238E27FC236}">
                <a16:creationId xmlns:a16="http://schemas.microsoft.com/office/drawing/2014/main" id="{3BABDB6C-6DC2-4A44-BA30-95DD238C0F66}"/>
              </a:ext>
            </a:extLst>
          </p:cNvPr>
          <p:cNvSpPr>
            <a:spLocks noGrp="1"/>
          </p:cNvSpPr>
          <p:nvPr>
            <p:ph type="body" sz="quarter" idx="14"/>
          </p:nvPr>
        </p:nvSpPr>
        <p:spPr/>
        <p:txBody>
          <a:bodyPr/>
          <a:lstStyle/>
          <a:p>
            <a:endParaRPr lang="en-US" dirty="0"/>
          </a:p>
        </p:txBody>
      </p:sp>
      <p:sp>
        <p:nvSpPr>
          <p:cNvPr id="6" name="Title 5">
            <a:extLst>
              <a:ext uri="{FF2B5EF4-FFF2-40B4-BE49-F238E27FC236}">
                <a16:creationId xmlns:a16="http://schemas.microsoft.com/office/drawing/2014/main" id="{B89A705F-7AB9-4888-AF46-F98ACBB802E2}"/>
              </a:ext>
            </a:extLst>
          </p:cNvPr>
          <p:cNvSpPr>
            <a:spLocks noGrp="1"/>
          </p:cNvSpPr>
          <p:nvPr>
            <p:ph type="title"/>
          </p:nvPr>
        </p:nvSpPr>
        <p:spPr/>
        <p:txBody>
          <a:bodyPr>
            <a:normAutofit fontScale="90000"/>
          </a:bodyPr>
          <a:lstStyle/>
          <a:p>
            <a:r>
              <a:rPr lang="en-US" dirty="0"/>
              <a:t>Personnel &amp; Search Updates</a:t>
            </a:r>
          </a:p>
        </p:txBody>
      </p:sp>
    </p:spTree>
    <p:extLst>
      <p:ext uri="{BB962C8B-B14F-4D97-AF65-F5344CB8AC3E}">
        <p14:creationId xmlns:p14="http://schemas.microsoft.com/office/powerpoint/2010/main" val="304993780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BE32FF0-4342-44DA-80D6-64778B86765E}"/>
              </a:ext>
            </a:extLst>
          </p:cNvPr>
          <p:cNvPicPr>
            <a:picLocks noChangeAspect="1"/>
          </p:cNvPicPr>
          <p:nvPr/>
        </p:nvPicPr>
        <p:blipFill>
          <a:blip r:embed="rId2"/>
          <a:stretch>
            <a:fillRect/>
          </a:stretch>
        </p:blipFill>
        <p:spPr>
          <a:xfrm>
            <a:off x="675985" y="4430676"/>
            <a:ext cx="1256923" cy="1508307"/>
          </a:xfrm>
          <a:prstGeom prst="rect">
            <a:avLst/>
          </a:prstGeom>
        </p:spPr>
      </p:pic>
      <p:pic>
        <p:nvPicPr>
          <p:cNvPr id="14" name="Picture 13">
            <a:extLst>
              <a:ext uri="{FF2B5EF4-FFF2-40B4-BE49-F238E27FC236}">
                <a16:creationId xmlns:a16="http://schemas.microsoft.com/office/drawing/2014/main" id="{788E5C73-0367-4EE5-89A8-0F9DA8B84A1B}"/>
              </a:ext>
            </a:extLst>
          </p:cNvPr>
          <p:cNvPicPr>
            <a:picLocks noChangeAspect="1"/>
          </p:cNvPicPr>
          <p:nvPr/>
        </p:nvPicPr>
        <p:blipFill>
          <a:blip r:embed="rId3"/>
          <a:stretch>
            <a:fillRect/>
          </a:stretch>
        </p:blipFill>
        <p:spPr>
          <a:xfrm>
            <a:off x="723900" y="2929338"/>
            <a:ext cx="1209008" cy="1450809"/>
          </a:xfrm>
          <a:prstGeom prst="rect">
            <a:avLst/>
          </a:prstGeom>
        </p:spPr>
      </p:pic>
      <p:pic>
        <p:nvPicPr>
          <p:cNvPr id="5" name="Picture 4">
            <a:extLst>
              <a:ext uri="{FF2B5EF4-FFF2-40B4-BE49-F238E27FC236}">
                <a16:creationId xmlns:a16="http://schemas.microsoft.com/office/drawing/2014/main" id="{1F227FE9-82E7-4C0A-9CF2-93C8A74FFB21}"/>
              </a:ext>
            </a:extLst>
          </p:cNvPr>
          <p:cNvPicPr>
            <a:picLocks noChangeAspect="1"/>
          </p:cNvPicPr>
          <p:nvPr/>
        </p:nvPicPr>
        <p:blipFill>
          <a:blip r:embed="rId4"/>
          <a:stretch>
            <a:fillRect/>
          </a:stretch>
        </p:blipFill>
        <p:spPr>
          <a:xfrm>
            <a:off x="723899" y="1371734"/>
            <a:ext cx="1231503" cy="1477804"/>
          </a:xfrm>
          <a:prstGeom prst="rect">
            <a:avLst/>
          </a:prstGeom>
        </p:spPr>
      </p:pic>
      <p:sp>
        <p:nvSpPr>
          <p:cNvPr id="2" name="Slide Number Placeholder 1">
            <a:extLst>
              <a:ext uri="{FF2B5EF4-FFF2-40B4-BE49-F238E27FC236}">
                <a16:creationId xmlns:a16="http://schemas.microsoft.com/office/drawing/2014/main" id="{1C607BAD-9A2A-4AEC-89CF-979BE7E40E94}"/>
              </a:ext>
            </a:extLst>
          </p:cNvPr>
          <p:cNvSpPr>
            <a:spLocks noGrp="1"/>
          </p:cNvSpPr>
          <p:nvPr>
            <p:ph type="sldNum" sz="quarter" idx="12"/>
          </p:nvPr>
        </p:nvSpPr>
        <p:spPr/>
        <p:txBody>
          <a:bodyPr/>
          <a:lstStyle/>
          <a:p>
            <a:fld id="{DCFE8AC6-424E-904F-AE4A-648F5E9D72F5}" type="slidenum">
              <a:rPr lang="en-US" smtClean="0"/>
              <a:pPr/>
              <a:t>17</a:t>
            </a:fld>
            <a:endParaRPr lang="en-US" dirty="0"/>
          </a:p>
        </p:txBody>
      </p:sp>
      <p:sp>
        <p:nvSpPr>
          <p:cNvPr id="3" name="Footer Placeholder 2">
            <a:extLst>
              <a:ext uri="{FF2B5EF4-FFF2-40B4-BE49-F238E27FC236}">
                <a16:creationId xmlns:a16="http://schemas.microsoft.com/office/drawing/2014/main" id="{1C2EABFF-449F-4569-B073-6ADD56FC00DD}"/>
              </a:ext>
            </a:extLst>
          </p:cNvPr>
          <p:cNvSpPr>
            <a:spLocks noGrp="1"/>
          </p:cNvSpPr>
          <p:nvPr>
            <p:ph type="ftr" sz="quarter" idx="15"/>
          </p:nvPr>
        </p:nvSpPr>
        <p:spPr/>
        <p:txBody>
          <a:bodyPr/>
          <a:lstStyle/>
          <a:p>
            <a:r>
              <a:rPr lang="en-US" dirty="0"/>
              <a:t>ALL COB FA21 </a:t>
            </a:r>
          </a:p>
        </p:txBody>
      </p:sp>
      <p:sp>
        <p:nvSpPr>
          <p:cNvPr id="6" name="Title 5">
            <a:extLst>
              <a:ext uri="{FF2B5EF4-FFF2-40B4-BE49-F238E27FC236}">
                <a16:creationId xmlns:a16="http://schemas.microsoft.com/office/drawing/2014/main" id="{C2A96972-5A17-42D1-B8E4-FDAA4B8CFB37}"/>
              </a:ext>
            </a:extLst>
          </p:cNvPr>
          <p:cNvSpPr>
            <a:spLocks noGrp="1"/>
          </p:cNvSpPr>
          <p:nvPr>
            <p:ph type="title"/>
          </p:nvPr>
        </p:nvSpPr>
        <p:spPr>
          <a:xfrm>
            <a:off x="571498" y="386774"/>
            <a:ext cx="8001001" cy="685800"/>
          </a:xfrm>
        </p:spPr>
        <p:txBody>
          <a:bodyPr/>
          <a:lstStyle/>
          <a:p>
            <a:r>
              <a:rPr lang="en-US" dirty="0"/>
              <a:t>Tenure and Promotion</a:t>
            </a:r>
          </a:p>
        </p:txBody>
      </p:sp>
      <p:sp>
        <p:nvSpPr>
          <p:cNvPr id="7" name="Text Placeholder 4">
            <a:extLst>
              <a:ext uri="{FF2B5EF4-FFF2-40B4-BE49-F238E27FC236}">
                <a16:creationId xmlns:a16="http://schemas.microsoft.com/office/drawing/2014/main" id="{E22C3236-A521-4107-8578-3BE0EB450F1E}"/>
              </a:ext>
            </a:extLst>
          </p:cNvPr>
          <p:cNvSpPr txBox="1">
            <a:spLocks/>
          </p:cNvSpPr>
          <p:nvPr/>
        </p:nvSpPr>
        <p:spPr>
          <a:xfrm>
            <a:off x="723899" y="1638301"/>
            <a:ext cx="8001001" cy="342899"/>
          </a:xfrm>
          <a:prstGeom prst="rect">
            <a:avLst/>
          </a:prstGeom>
        </p:spPr>
        <p:txBody>
          <a:bodyPr vert="horz" lIns="0" tIns="0" rIns="0" bIns="0" rtlCol="0">
            <a:normAutofit/>
          </a:bodyPr>
          <a:lstStyle>
            <a:lvl1pPr marL="0" indent="0" algn="l" defTabSz="685800" rtl="0" eaLnBrk="1" latinLnBrk="0" hangingPunct="1">
              <a:lnSpc>
                <a:spcPct val="100000"/>
              </a:lnSpc>
              <a:spcBef>
                <a:spcPts val="750"/>
              </a:spcBef>
              <a:spcAft>
                <a:spcPts val="0"/>
              </a:spcAft>
              <a:buFont typeface="Arial"/>
              <a:buNone/>
              <a:defRPr sz="2000" b="1" kern="1200" cap="all">
                <a:solidFill>
                  <a:schemeClr val="accent2"/>
                </a:solidFill>
                <a:latin typeface="+mn-lt"/>
                <a:ea typeface="Impact" charset="0"/>
                <a:cs typeface="Impact" charset="0"/>
              </a:defRPr>
            </a:lvl1pPr>
            <a:lvl2pPr marL="514350" indent="-171450" algn="l" defTabSz="685800" rtl="0" eaLnBrk="1" latinLnBrk="0" hangingPunct="1">
              <a:lnSpc>
                <a:spcPct val="120000"/>
              </a:lnSpc>
              <a:spcBef>
                <a:spcPts val="375"/>
              </a:spcBef>
              <a:buFont typeface="Arial"/>
              <a:buChar char="•"/>
              <a:defRPr sz="2400" kern="1200">
                <a:solidFill>
                  <a:srgbClr val="425563"/>
                </a:solidFill>
                <a:latin typeface="Arial" charset="0"/>
                <a:ea typeface="Arial" charset="0"/>
                <a:cs typeface="Arial" charset="0"/>
              </a:defRPr>
            </a:lvl2pPr>
            <a:lvl3pPr marL="857250" indent="-171450" algn="l" defTabSz="685800" rtl="0" eaLnBrk="1" latinLnBrk="0" hangingPunct="1">
              <a:lnSpc>
                <a:spcPct val="120000"/>
              </a:lnSpc>
              <a:spcBef>
                <a:spcPts val="375"/>
              </a:spcBef>
              <a:buFont typeface="Arial"/>
              <a:buChar char="•"/>
              <a:defRPr sz="2000" kern="1200">
                <a:solidFill>
                  <a:srgbClr val="425563"/>
                </a:solidFill>
                <a:latin typeface="Arial" charset="0"/>
                <a:ea typeface="Arial" charset="0"/>
                <a:cs typeface="Arial" charset="0"/>
              </a:defRPr>
            </a:lvl3pPr>
            <a:lvl4pPr marL="1200150" indent="-171450" algn="l" defTabSz="685800" rtl="0" eaLnBrk="1" latinLnBrk="0" hangingPunct="1">
              <a:lnSpc>
                <a:spcPct val="120000"/>
              </a:lnSpc>
              <a:spcBef>
                <a:spcPts val="375"/>
              </a:spcBef>
              <a:buFont typeface="Arial"/>
              <a:buChar char="•"/>
              <a:defRPr sz="1800" kern="1200">
                <a:solidFill>
                  <a:srgbClr val="425563"/>
                </a:solidFill>
                <a:latin typeface="Arial" charset="0"/>
                <a:ea typeface="Arial" charset="0"/>
                <a:cs typeface="Arial" charset="0"/>
              </a:defRPr>
            </a:lvl4pPr>
            <a:lvl5pPr marL="1543050" indent="-171450" algn="l" defTabSz="685800" rtl="0" eaLnBrk="1" latinLnBrk="0" hangingPunct="1">
              <a:lnSpc>
                <a:spcPct val="120000"/>
              </a:lnSpc>
              <a:spcBef>
                <a:spcPts val="375"/>
              </a:spcBef>
              <a:buFont typeface="Arial"/>
              <a:buChar char="•"/>
              <a:defRPr sz="1800" kern="1200">
                <a:solidFill>
                  <a:srgbClr val="425563"/>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endParaRPr lang="en-US" dirty="0"/>
          </a:p>
        </p:txBody>
      </p:sp>
      <p:sp>
        <p:nvSpPr>
          <p:cNvPr id="11" name="TextBox 10">
            <a:extLst>
              <a:ext uri="{FF2B5EF4-FFF2-40B4-BE49-F238E27FC236}">
                <a16:creationId xmlns:a16="http://schemas.microsoft.com/office/drawing/2014/main" id="{1285C5EC-54AA-44C0-8FD6-9A832390FC27}"/>
              </a:ext>
            </a:extLst>
          </p:cNvPr>
          <p:cNvSpPr txBox="1"/>
          <p:nvPr/>
        </p:nvSpPr>
        <p:spPr>
          <a:xfrm>
            <a:off x="1955402" y="2178859"/>
            <a:ext cx="5313615" cy="646331"/>
          </a:xfrm>
          <a:prstGeom prst="rect">
            <a:avLst/>
          </a:prstGeom>
          <a:noFill/>
        </p:spPr>
        <p:txBody>
          <a:bodyPr wrap="square" rtlCol="0">
            <a:spAutoFit/>
          </a:bodyPr>
          <a:lstStyle/>
          <a:p>
            <a:r>
              <a:rPr lang="en-US" b="1" dirty="0"/>
              <a:t>Ron Clark (MKT)  </a:t>
            </a:r>
          </a:p>
          <a:p>
            <a:r>
              <a:rPr lang="en-US" b="1" dirty="0"/>
              <a:t>Promotion to Professor</a:t>
            </a:r>
          </a:p>
        </p:txBody>
      </p:sp>
      <p:sp>
        <p:nvSpPr>
          <p:cNvPr id="12" name="TextBox 11">
            <a:extLst>
              <a:ext uri="{FF2B5EF4-FFF2-40B4-BE49-F238E27FC236}">
                <a16:creationId xmlns:a16="http://schemas.microsoft.com/office/drawing/2014/main" id="{BB671598-9C55-4F91-A447-C7434DAE26B0}"/>
              </a:ext>
            </a:extLst>
          </p:cNvPr>
          <p:cNvSpPr txBox="1"/>
          <p:nvPr/>
        </p:nvSpPr>
        <p:spPr>
          <a:xfrm>
            <a:off x="1919104" y="3733816"/>
            <a:ext cx="5349914" cy="646331"/>
          </a:xfrm>
          <a:prstGeom prst="rect">
            <a:avLst/>
          </a:prstGeom>
          <a:noFill/>
        </p:spPr>
        <p:txBody>
          <a:bodyPr wrap="square" rtlCol="0">
            <a:spAutoFit/>
          </a:bodyPr>
          <a:lstStyle/>
          <a:p>
            <a:r>
              <a:rPr lang="en-US" b="1" dirty="0"/>
              <a:t>Wes Friske (MKT) </a:t>
            </a:r>
          </a:p>
          <a:p>
            <a:r>
              <a:rPr lang="en-US" b="1" dirty="0"/>
              <a:t>Tenure and Promotion to Associate Professor</a:t>
            </a:r>
          </a:p>
        </p:txBody>
      </p:sp>
      <p:sp>
        <p:nvSpPr>
          <p:cNvPr id="13" name="TextBox 12">
            <a:extLst>
              <a:ext uri="{FF2B5EF4-FFF2-40B4-BE49-F238E27FC236}">
                <a16:creationId xmlns:a16="http://schemas.microsoft.com/office/drawing/2014/main" id="{262CB5B8-9DFE-4352-98C9-3E7171D3C43A}"/>
              </a:ext>
            </a:extLst>
          </p:cNvPr>
          <p:cNvSpPr txBox="1"/>
          <p:nvPr/>
        </p:nvSpPr>
        <p:spPr>
          <a:xfrm>
            <a:off x="1919103" y="5250486"/>
            <a:ext cx="5349914" cy="646331"/>
          </a:xfrm>
          <a:prstGeom prst="rect">
            <a:avLst/>
          </a:prstGeom>
          <a:noFill/>
        </p:spPr>
        <p:txBody>
          <a:bodyPr wrap="square" rtlCol="0">
            <a:spAutoFit/>
          </a:bodyPr>
          <a:lstStyle/>
          <a:p>
            <a:r>
              <a:rPr lang="en-US" b="1" dirty="0"/>
              <a:t>Rick Brattin (ITC) </a:t>
            </a:r>
          </a:p>
          <a:p>
            <a:r>
              <a:rPr lang="en-US" b="1" dirty="0"/>
              <a:t>Tenure and Promotion to Associate Professor</a:t>
            </a:r>
          </a:p>
        </p:txBody>
      </p:sp>
    </p:spTree>
    <p:extLst>
      <p:ext uri="{BB962C8B-B14F-4D97-AF65-F5344CB8AC3E}">
        <p14:creationId xmlns:p14="http://schemas.microsoft.com/office/powerpoint/2010/main" val="25090645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5EE0FA1-B836-42DF-9252-9F71C8F88646}"/>
              </a:ext>
            </a:extLst>
          </p:cNvPr>
          <p:cNvPicPr>
            <a:picLocks noChangeAspect="1"/>
          </p:cNvPicPr>
          <p:nvPr/>
        </p:nvPicPr>
        <p:blipFill>
          <a:blip r:embed="rId2"/>
          <a:stretch>
            <a:fillRect/>
          </a:stretch>
        </p:blipFill>
        <p:spPr>
          <a:xfrm>
            <a:off x="723900" y="1371734"/>
            <a:ext cx="1228654" cy="1474385"/>
          </a:xfrm>
          <a:prstGeom prst="rect">
            <a:avLst/>
          </a:prstGeom>
        </p:spPr>
      </p:pic>
      <p:pic>
        <p:nvPicPr>
          <p:cNvPr id="5" name="Picture 4">
            <a:extLst>
              <a:ext uri="{FF2B5EF4-FFF2-40B4-BE49-F238E27FC236}">
                <a16:creationId xmlns:a16="http://schemas.microsoft.com/office/drawing/2014/main" id="{CAA5B7D2-0B08-45D5-B640-7ED6B67BB060}"/>
              </a:ext>
            </a:extLst>
          </p:cNvPr>
          <p:cNvPicPr>
            <a:picLocks noChangeAspect="1"/>
          </p:cNvPicPr>
          <p:nvPr/>
        </p:nvPicPr>
        <p:blipFill>
          <a:blip r:embed="rId3"/>
          <a:stretch>
            <a:fillRect/>
          </a:stretch>
        </p:blipFill>
        <p:spPr>
          <a:xfrm>
            <a:off x="723901" y="2905765"/>
            <a:ext cx="1228652" cy="1474382"/>
          </a:xfrm>
          <a:prstGeom prst="rect">
            <a:avLst/>
          </a:prstGeom>
        </p:spPr>
      </p:pic>
      <p:sp>
        <p:nvSpPr>
          <p:cNvPr id="2" name="Slide Number Placeholder 1">
            <a:extLst>
              <a:ext uri="{FF2B5EF4-FFF2-40B4-BE49-F238E27FC236}">
                <a16:creationId xmlns:a16="http://schemas.microsoft.com/office/drawing/2014/main" id="{1C607BAD-9A2A-4AEC-89CF-979BE7E40E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FE8AC6-424E-904F-AE4A-648F5E9D72F5}" type="slidenum">
              <a:rPr kumimoji="0" lang="en-US" sz="1000" b="0" i="0" u="none" strike="noStrike" kern="1200" cap="none" spc="0" normalizeH="0" baseline="0" noProof="0" smtClean="0">
                <a:ln>
                  <a:noFill/>
                </a:ln>
                <a:solidFill>
                  <a:srgbClr val="5E0009">
                    <a:lumMod val="90000"/>
                    <a:lumOff val="1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00" b="0" i="0" u="none" strike="noStrike" kern="1200" cap="none" spc="0" normalizeH="0" baseline="0" noProof="0" dirty="0">
              <a:ln>
                <a:noFill/>
              </a:ln>
              <a:solidFill>
                <a:srgbClr val="5E0009">
                  <a:lumMod val="90000"/>
                  <a:lumOff val="10000"/>
                </a:srgbClr>
              </a:solidFill>
              <a:effectLst/>
              <a:uLnTx/>
              <a:uFillTx/>
              <a:latin typeface="Arial"/>
              <a:ea typeface="+mn-ea"/>
              <a:cs typeface="+mn-cs"/>
            </a:endParaRPr>
          </a:p>
        </p:txBody>
      </p:sp>
      <p:sp>
        <p:nvSpPr>
          <p:cNvPr id="3" name="Footer Placeholder 2">
            <a:extLst>
              <a:ext uri="{FF2B5EF4-FFF2-40B4-BE49-F238E27FC236}">
                <a16:creationId xmlns:a16="http://schemas.microsoft.com/office/drawing/2014/main" id="{1C2EABFF-449F-4569-B073-6ADD56FC00DD}"/>
              </a:ext>
            </a:extLst>
          </p:cNvPr>
          <p:cNvSpPr>
            <a:spLocks noGrp="1"/>
          </p:cNvSpPr>
          <p:nvPr>
            <p:ph type="ftr"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5E0009">
                    <a:lumMod val="90000"/>
                    <a:lumOff val="10000"/>
                  </a:srgbClr>
                </a:solidFill>
                <a:effectLst/>
                <a:uLnTx/>
                <a:uFillTx/>
                <a:latin typeface="Arial"/>
                <a:ea typeface="+mn-ea"/>
                <a:cs typeface="+mn-cs"/>
              </a:rPr>
              <a:t>ALL COB FA21 </a:t>
            </a:r>
          </a:p>
        </p:txBody>
      </p:sp>
      <p:sp>
        <p:nvSpPr>
          <p:cNvPr id="6" name="Title 5">
            <a:extLst>
              <a:ext uri="{FF2B5EF4-FFF2-40B4-BE49-F238E27FC236}">
                <a16:creationId xmlns:a16="http://schemas.microsoft.com/office/drawing/2014/main" id="{C2A96972-5A17-42D1-B8E4-FDAA4B8CFB37}"/>
              </a:ext>
            </a:extLst>
          </p:cNvPr>
          <p:cNvSpPr>
            <a:spLocks noGrp="1"/>
          </p:cNvSpPr>
          <p:nvPr>
            <p:ph type="title"/>
          </p:nvPr>
        </p:nvSpPr>
        <p:spPr>
          <a:xfrm>
            <a:off x="571498" y="386774"/>
            <a:ext cx="8001001" cy="685800"/>
          </a:xfrm>
        </p:spPr>
        <p:txBody>
          <a:bodyPr/>
          <a:lstStyle/>
          <a:p>
            <a:r>
              <a:rPr lang="en-US" dirty="0"/>
              <a:t>Tenure and Promotion</a:t>
            </a:r>
          </a:p>
        </p:txBody>
      </p:sp>
      <p:sp>
        <p:nvSpPr>
          <p:cNvPr id="7" name="Text Placeholder 4">
            <a:extLst>
              <a:ext uri="{FF2B5EF4-FFF2-40B4-BE49-F238E27FC236}">
                <a16:creationId xmlns:a16="http://schemas.microsoft.com/office/drawing/2014/main" id="{E22C3236-A521-4107-8578-3BE0EB450F1E}"/>
              </a:ext>
            </a:extLst>
          </p:cNvPr>
          <p:cNvSpPr txBox="1">
            <a:spLocks/>
          </p:cNvSpPr>
          <p:nvPr/>
        </p:nvSpPr>
        <p:spPr>
          <a:xfrm>
            <a:off x="723899" y="1638301"/>
            <a:ext cx="8001001" cy="342899"/>
          </a:xfrm>
          <a:prstGeom prst="rect">
            <a:avLst/>
          </a:prstGeom>
        </p:spPr>
        <p:txBody>
          <a:bodyPr vert="horz" lIns="0" tIns="0" rIns="0" bIns="0" rtlCol="0">
            <a:normAutofit/>
          </a:bodyPr>
          <a:lstStyle>
            <a:lvl1pPr marL="0" indent="0" algn="l" defTabSz="685800" rtl="0" eaLnBrk="1" latinLnBrk="0" hangingPunct="1">
              <a:lnSpc>
                <a:spcPct val="100000"/>
              </a:lnSpc>
              <a:spcBef>
                <a:spcPts val="750"/>
              </a:spcBef>
              <a:spcAft>
                <a:spcPts val="0"/>
              </a:spcAft>
              <a:buFont typeface="Arial"/>
              <a:buNone/>
              <a:defRPr sz="2000" b="1" kern="1200" cap="all">
                <a:solidFill>
                  <a:schemeClr val="accent2"/>
                </a:solidFill>
                <a:latin typeface="+mn-lt"/>
                <a:ea typeface="Impact" charset="0"/>
                <a:cs typeface="Impact" charset="0"/>
              </a:defRPr>
            </a:lvl1pPr>
            <a:lvl2pPr marL="514350" indent="-171450" algn="l" defTabSz="685800" rtl="0" eaLnBrk="1" latinLnBrk="0" hangingPunct="1">
              <a:lnSpc>
                <a:spcPct val="120000"/>
              </a:lnSpc>
              <a:spcBef>
                <a:spcPts val="375"/>
              </a:spcBef>
              <a:buFont typeface="Arial"/>
              <a:buChar char="•"/>
              <a:defRPr sz="2400" kern="1200">
                <a:solidFill>
                  <a:srgbClr val="425563"/>
                </a:solidFill>
                <a:latin typeface="Arial" charset="0"/>
                <a:ea typeface="Arial" charset="0"/>
                <a:cs typeface="Arial" charset="0"/>
              </a:defRPr>
            </a:lvl2pPr>
            <a:lvl3pPr marL="857250" indent="-171450" algn="l" defTabSz="685800" rtl="0" eaLnBrk="1" latinLnBrk="0" hangingPunct="1">
              <a:lnSpc>
                <a:spcPct val="120000"/>
              </a:lnSpc>
              <a:spcBef>
                <a:spcPts val="375"/>
              </a:spcBef>
              <a:buFont typeface="Arial"/>
              <a:buChar char="•"/>
              <a:defRPr sz="2000" kern="1200">
                <a:solidFill>
                  <a:srgbClr val="425563"/>
                </a:solidFill>
                <a:latin typeface="Arial" charset="0"/>
                <a:ea typeface="Arial" charset="0"/>
                <a:cs typeface="Arial" charset="0"/>
              </a:defRPr>
            </a:lvl3pPr>
            <a:lvl4pPr marL="1200150" indent="-171450" algn="l" defTabSz="685800" rtl="0" eaLnBrk="1" latinLnBrk="0" hangingPunct="1">
              <a:lnSpc>
                <a:spcPct val="120000"/>
              </a:lnSpc>
              <a:spcBef>
                <a:spcPts val="375"/>
              </a:spcBef>
              <a:buFont typeface="Arial"/>
              <a:buChar char="•"/>
              <a:defRPr sz="1800" kern="1200">
                <a:solidFill>
                  <a:srgbClr val="425563"/>
                </a:solidFill>
                <a:latin typeface="Arial" charset="0"/>
                <a:ea typeface="Arial" charset="0"/>
                <a:cs typeface="Arial" charset="0"/>
              </a:defRPr>
            </a:lvl4pPr>
            <a:lvl5pPr marL="1543050" indent="-171450" algn="l" defTabSz="685800" rtl="0" eaLnBrk="1" latinLnBrk="0" hangingPunct="1">
              <a:lnSpc>
                <a:spcPct val="120000"/>
              </a:lnSpc>
              <a:spcBef>
                <a:spcPts val="375"/>
              </a:spcBef>
              <a:buFont typeface="Arial"/>
              <a:buChar char="•"/>
              <a:defRPr sz="1800" kern="1200">
                <a:solidFill>
                  <a:srgbClr val="425563"/>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750"/>
              </a:spcBef>
              <a:spcAft>
                <a:spcPts val="0"/>
              </a:spcAft>
              <a:buClrTx/>
              <a:buSzTx/>
              <a:buFont typeface="Arial"/>
              <a:buNone/>
              <a:tabLst/>
              <a:defRPr/>
            </a:pPr>
            <a:endParaRPr kumimoji="0" lang="en-US" sz="2000" b="1" i="0" u="none" strike="noStrike" kern="1200" cap="all" spc="0" normalizeH="0" baseline="0" noProof="0" dirty="0">
              <a:ln>
                <a:noFill/>
              </a:ln>
              <a:solidFill>
                <a:srgbClr val="0093B2"/>
              </a:solidFill>
              <a:effectLst/>
              <a:uLnTx/>
              <a:uFillTx/>
              <a:latin typeface="Arial"/>
            </a:endParaRPr>
          </a:p>
        </p:txBody>
      </p:sp>
      <p:sp>
        <p:nvSpPr>
          <p:cNvPr id="11" name="TextBox 10">
            <a:extLst>
              <a:ext uri="{FF2B5EF4-FFF2-40B4-BE49-F238E27FC236}">
                <a16:creationId xmlns:a16="http://schemas.microsoft.com/office/drawing/2014/main" id="{1285C5EC-54AA-44C0-8FD6-9A832390FC27}"/>
              </a:ext>
            </a:extLst>
          </p:cNvPr>
          <p:cNvSpPr txBox="1"/>
          <p:nvPr/>
        </p:nvSpPr>
        <p:spPr>
          <a:xfrm>
            <a:off x="1955402" y="2178859"/>
            <a:ext cx="531361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Zhiguo “Lawrence” Yang (ITC)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Tenure and Promotion to Associate Professor</a:t>
            </a:r>
          </a:p>
        </p:txBody>
      </p:sp>
      <p:sp>
        <p:nvSpPr>
          <p:cNvPr id="12" name="TextBox 11">
            <a:extLst>
              <a:ext uri="{FF2B5EF4-FFF2-40B4-BE49-F238E27FC236}">
                <a16:creationId xmlns:a16="http://schemas.microsoft.com/office/drawing/2014/main" id="{BB671598-9C55-4F91-A447-C7434DAE26B0}"/>
              </a:ext>
            </a:extLst>
          </p:cNvPr>
          <p:cNvSpPr txBox="1"/>
          <p:nvPr/>
        </p:nvSpPr>
        <p:spPr>
          <a:xfrm>
            <a:off x="1919104" y="3733816"/>
            <a:ext cx="534991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Seth Hoelscher (FGB)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Tenure and Promotion to Associate Professor</a:t>
            </a:r>
          </a:p>
        </p:txBody>
      </p:sp>
    </p:spTree>
    <p:extLst>
      <p:ext uri="{BB962C8B-B14F-4D97-AF65-F5344CB8AC3E}">
        <p14:creationId xmlns:p14="http://schemas.microsoft.com/office/powerpoint/2010/main" val="26758244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607BAD-9A2A-4AEC-89CF-979BE7E40E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FE8AC6-424E-904F-AE4A-648F5E9D72F5}" type="slidenum">
              <a:rPr kumimoji="0" lang="en-US" sz="1000" b="0" i="0" u="none" strike="noStrike" kern="1200" cap="none" spc="0" normalizeH="0" baseline="0" noProof="0" smtClean="0">
                <a:ln>
                  <a:noFill/>
                </a:ln>
                <a:solidFill>
                  <a:srgbClr val="5E0009">
                    <a:lumMod val="90000"/>
                    <a:lumOff val="1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dirty="0">
              <a:ln>
                <a:noFill/>
              </a:ln>
              <a:solidFill>
                <a:srgbClr val="5E0009">
                  <a:lumMod val="90000"/>
                  <a:lumOff val="10000"/>
                </a:srgbClr>
              </a:solidFill>
              <a:effectLst/>
              <a:uLnTx/>
              <a:uFillTx/>
              <a:latin typeface="Arial"/>
              <a:ea typeface="+mn-ea"/>
              <a:cs typeface="+mn-cs"/>
            </a:endParaRPr>
          </a:p>
        </p:txBody>
      </p:sp>
      <p:sp>
        <p:nvSpPr>
          <p:cNvPr id="3" name="Footer Placeholder 2">
            <a:extLst>
              <a:ext uri="{FF2B5EF4-FFF2-40B4-BE49-F238E27FC236}">
                <a16:creationId xmlns:a16="http://schemas.microsoft.com/office/drawing/2014/main" id="{1C2EABFF-449F-4569-B073-6ADD56FC00DD}"/>
              </a:ext>
            </a:extLst>
          </p:cNvPr>
          <p:cNvSpPr>
            <a:spLocks noGrp="1"/>
          </p:cNvSpPr>
          <p:nvPr>
            <p:ph type="ftr"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5E0009">
                    <a:lumMod val="90000"/>
                    <a:lumOff val="10000"/>
                  </a:srgbClr>
                </a:solidFill>
                <a:effectLst/>
                <a:uLnTx/>
                <a:uFillTx/>
                <a:latin typeface="Arial"/>
                <a:ea typeface="+mn-ea"/>
                <a:cs typeface="+mn-cs"/>
              </a:rPr>
              <a:t>ALL COB FA21 </a:t>
            </a:r>
          </a:p>
        </p:txBody>
      </p:sp>
      <p:sp>
        <p:nvSpPr>
          <p:cNvPr id="6" name="Title 5">
            <a:extLst>
              <a:ext uri="{FF2B5EF4-FFF2-40B4-BE49-F238E27FC236}">
                <a16:creationId xmlns:a16="http://schemas.microsoft.com/office/drawing/2014/main" id="{C2A96972-5A17-42D1-B8E4-FDAA4B8CFB37}"/>
              </a:ext>
            </a:extLst>
          </p:cNvPr>
          <p:cNvSpPr>
            <a:spLocks noGrp="1"/>
          </p:cNvSpPr>
          <p:nvPr>
            <p:ph type="title"/>
          </p:nvPr>
        </p:nvSpPr>
        <p:spPr>
          <a:xfrm>
            <a:off x="571498" y="386774"/>
            <a:ext cx="8001001" cy="685800"/>
          </a:xfrm>
        </p:spPr>
        <p:txBody>
          <a:bodyPr/>
          <a:lstStyle/>
          <a:p>
            <a:r>
              <a:rPr lang="en-US" dirty="0"/>
              <a:t>Tenure and Promotion</a:t>
            </a:r>
          </a:p>
        </p:txBody>
      </p:sp>
      <p:sp>
        <p:nvSpPr>
          <p:cNvPr id="7" name="Text Placeholder 4">
            <a:extLst>
              <a:ext uri="{FF2B5EF4-FFF2-40B4-BE49-F238E27FC236}">
                <a16:creationId xmlns:a16="http://schemas.microsoft.com/office/drawing/2014/main" id="{E22C3236-A521-4107-8578-3BE0EB450F1E}"/>
              </a:ext>
            </a:extLst>
          </p:cNvPr>
          <p:cNvSpPr txBox="1">
            <a:spLocks/>
          </p:cNvSpPr>
          <p:nvPr/>
        </p:nvSpPr>
        <p:spPr>
          <a:xfrm>
            <a:off x="751608" y="1885307"/>
            <a:ext cx="8001001" cy="342899"/>
          </a:xfrm>
          <a:prstGeom prst="rect">
            <a:avLst/>
          </a:prstGeom>
        </p:spPr>
        <p:txBody>
          <a:bodyPr vert="horz" lIns="0" tIns="0" rIns="0" bIns="0" rtlCol="0">
            <a:normAutofit/>
          </a:bodyPr>
          <a:lstStyle>
            <a:lvl1pPr marL="0" indent="0" algn="l" defTabSz="685800" rtl="0" eaLnBrk="1" latinLnBrk="0" hangingPunct="1">
              <a:lnSpc>
                <a:spcPct val="100000"/>
              </a:lnSpc>
              <a:spcBef>
                <a:spcPts val="750"/>
              </a:spcBef>
              <a:spcAft>
                <a:spcPts val="0"/>
              </a:spcAft>
              <a:buFont typeface="Arial"/>
              <a:buNone/>
              <a:defRPr sz="2000" b="1" kern="1200" cap="all">
                <a:solidFill>
                  <a:schemeClr val="accent2"/>
                </a:solidFill>
                <a:latin typeface="+mn-lt"/>
                <a:ea typeface="Impact" charset="0"/>
                <a:cs typeface="Impact" charset="0"/>
              </a:defRPr>
            </a:lvl1pPr>
            <a:lvl2pPr marL="514350" indent="-171450" algn="l" defTabSz="685800" rtl="0" eaLnBrk="1" latinLnBrk="0" hangingPunct="1">
              <a:lnSpc>
                <a:spcPct val="120000"/>
              </a:lnSpc>
              <a:spcBef>
                <a:spcPts val="375"/>
              </a:spcBef>
              <a:buFont typeface="Arial"/>
              <a:buChar char="•"/>
              <a:defRPr sz="2400" kern="1200">
                <a:solidFill>
                  <a:srgbClr val="425563"/>
                </a:solidFill>
                <a:latin typeface="Arial" charset="0"/>
                <a:ea typeface="Arial" charset="0"/>
                <a:cs typeface="Arial" charset="0"/>
              </a:defRPr>
            </a:lvl2pPr>
            <a:lvl3pPr marL="857250" indent="-171450" algn="l" defTabSz="685800" rtl="0" eaLnBrk="1" latinLnBrk="0" hangingPunct="1">
              <a:lnSpc>
                <a:spcPct val="120000"/>
              </a:lnSpc>
              <a:spcBef>
                <a:spcPts val="375"/>
              </a:spcBef>
              <a:buFont typeface="Arial"/>
              <a:buChar char="•"/>
              <a:defRPr sz="2000" kern="1200">
                <a:solidFill>
                  <a:srgbClr val="425563"/>
                </a:solidFill>
                <a:latin typeface="Arial" charset="0"/>
                <a:ea typeface="Arial" charset="0"/>
                <a:cs typeface="Arial" charset="0"/>
              </a:defRPr>
            </a:lvl3pPr>
            <a:lvl4pPr marL="1200150" indent="-171450" algn="l" defTabSz="685800" rtl="0" eaLnBrk="1" latinLnBrk="0" hangingPunct="1">
              <a:lnSpc>
                <a:spcPct val="120000"/>
              </a:lnSpc>
              <a:spcBef>
                <a:spcPts val="375"/>
              </a:spcBef>
              <a:buFont typeface="Arial"/>
              <a:buChar char="•"/>
              <a:defRPr sz="1800" kern="1200">
                <a:solidFill>
                  <a:srgbClr val="425563"/>
                </a:solidFill>
                <a:latin typeface="Arial" charset="0"/>
                <a:ea typeface="Arial" charset="0"/>
                <a:cs typeface="Arial" charset="0"/>
              </a:defRPr>
            </a:lvl4pPr>
            <a:lvl5pPr marL="1543050" indent="-171450" algn="l" defTabSz="685800" rtl="0" eaLnBrk="1" latinLnBrk="0" hangingPunct="1">
              <a:lnSpc>
                <a:spcPct val="120000"/>
              </a:lnSpc>
              <a:spcBef>
                <a:spcPts val="375"/>
              </a:spcBef>
              <a:buFont typeface="Arial"/>
              <a:buChar char="•"/>
              <a:defRPr sz="1800" kern="1200">
                <a:solidFill>
                  <a:srgbClr val="425563"/>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750"/>
              </a:spcBef>
              <a:spcAft>
                <a:spcPts val="0"/>
              </a:spcAft>
              <a:buClrTx/>
              <a:buSzTx/>
              <a:buFont typeface="Arial"/>
              <a:buNone/>
              <a:tabLst/>
              <a:defRPr/>
            </a:pPr>
            <a:endParaRPr kumimoji="0" lang="en-US" sz="2000" b="1" i="0" u="none" strike="noStrike" kern="1200" cap="all" spc="0" normalizeH="0" baseline="0" noProof="0" dirty="0">
              <a:ln>
                <a:noFill/>
              </a:ln>
              <a:solidFill>
                <a:srgbClr val="0093B2"/>
              </a:solidFill>
              <a:effectLst/>
              <a:uLnTx/>
              <a:uFillTx/>
              <a:latin typeface="Arial"/>
            </a:endParaRPr>
          </a:p>
        </p:txBody>
      </p:sp>
      <p:sp>
        <p:nvSpPr>
          <p:cNvPr id="11" name="TextBox 10">
            <a:extLst>
              <a:ext uri="{FF2B5EF4-FFF2-40B4-BE49-F238E27FC236}">
                <a16:creationId xmlns:a16="http://schemas.microsoft.com/office/drawing/2014/main" id="{1285C5EC-54AA-44C0-8FD6-9A832390FC27}"/>
              </a:ext>
            </a:extLst>
          </p:cNvPr>
          <p:cNvSpPr txBox="1"/>
          <p:nvPr/>
        </p:nvSpPr>
        <p:spPr>
          <a:xfrm>
            <a:off x="1924484" y="3543432"/>
            <a:ext cx="531361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latin typeface="Arial"/>
              </a:rPr>
              <a:t>Andrew Albritton (MGT)</a:t>
            </a:r>
            <a:r>
              <a:rPr kumimoji="0" lang="en-US" sz="1800" b="1" i="0" u="none" strike="noStrike" kern="1200" cap="none" spc="0" normalizeH="0" baseline="0" noProof="0" dirty="0">
                <a:ln>
                  <a:noFill/>
                </a:ln>
                <a:solidFill>
                  <a:srgbClr val="000000"/>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Promotion to Senior Instructor</a:t>
            </a:r>
          </a:p>
        </p:txBody>
      </p:sp>
      <p:sp>
        <p:nvSpPr>
          <p:cNvPr id="12" name="TextBox 11">
            <a:extLst>
              <a:ext uri="{FF2B5EF4-FFF2-40B4-BE49-F238E27FC236}">
                <a16:creationId xmlns:a16="http://schemas.microsoft.com/office/drawing/2014/main" id="{BB671598-9C55-4F91-A447-C7434DAE26B0}"/>
              </a:ext>
            </a:extLst>
          </p:cNvPr>
          <p:cNvSpPr txBox="1"/>
          <p:nvPr/>
        </p:nvSpPr>
        <p:spPr>
          <a:xfrm>
            <a:off x="1906334" y="5232835"/>
            <a:ext cx="5349914" cy="646331"/>
          </a:xfrm>
          <a:prstGeom prst="rect">
            <a:avLst/>
          </a:prstGeom>
          <a:noFill/>
        </p:spPr>
        <p:txBody>
          <a:bodyPr wrap="square" rtlCol="0">
            <a:spAutoFit/>
          </a:bodyPr>
          <a:lstStyle/>
          <a:p>
            <a:r>
              <a:rPr kumimoji="0" lang="en-US" sz="1800" b="1" i="0" u="none" strike="noStrike" kern="1200" cap="none" spc="0" normalizeH="0" baseline="0" noProof="0" dirty="0">
                <a:ln>
                  <a:noFill/>
                </a:ln>
                <a:solidFill>
                  <a:srgbClr val="000000"/>
                </a:solidFill>
                <a:effectLst/>
                <a:uLnTx/>
                <a:uFillTx/>
                <a:latin typeface="Arial"/>
                <a:ea typeface="+mn-ea"/>
                <a:cs typeface="+mn-cs"/>
              </a:rPr>
              <a:t>Dana Frederick (MGT)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Promotion to Senior Instructor</a:t>
            </a:r>
          </a:p>
        </p:txBody>
      </p:sp>
      <p:pic>
        <p:nvPicPr>
          <p:cNvPr id="4" name="Picture 3">
            <a:extLst>
              <a:ext uri="{FF2B5EF4-FFF2-40B4-BE49-F238E27FC236}">
                <a16:creationId xmlns:a16="http://schemas.microsoft.com/office/drawing/2014/main" id="{F07E4B20-397E-4A64-AE85-897583DE7ACF}"/>
              </a:ext>
            </a:extLst>
          </p:cNvPr>
          <p:cNvPicPr>
            <a:picLocks noChangeAspect="1"/>
          </p:cNvPicPr>
          <p:nvPr/>
        </p:nvPicPr>
        <p:blipFill>
          <a:blip r:embed="rId2"/>
          <a:stretch>
            <a:fillRect/>
          </a:stretch>
        </p:blipFill>
        <p:spPr>
          <a:xfrm>
            <a:off x="692981" y="4387422"/>
            <a:ext cx="1243120" cy="1491744"/>
          </a:xfrm>
          <a:prstGeom prst="rect">
            <a:avLst/>
          </a:prstGeom>
        </p:spPr>
      </p:pic>
      <p:pic>
        <p:nvPicPr>
          <p:cNvPr id="5" name="Picture 4">
            <a:extLst>
              <a:ext uri="{FF2B5EF4-FFF2-40B4-BE49-F238E27FC236}">
                <a16:creationId xmlns:a16="http://schemas.microsoft.com/office/drawing/2014/main" id="{AD016206-A2BE-4D55-AECA-A24E1B8B5F99}"/>
              </a:ext>
            </a:extLst>
          </p:cNvPr>
          <p:cNvPicPr>
            <a:picLocks noChangeAspect="1"/>
          </p:cNvPicPr>
          <p:nvPr/>
        </p:nvPicPr>
        <p:blipFill>
          <a:blip r:embed="rId3"/>
          <a:stretch>
            <a:fillRect/>
          </a:stretch>
        </p:blipFill>
        <p:spPr>
          <a:xfrm>
            <a:off x="681364" y="2705097"/>
            <a:ext cx="1243120" cy="1491744"/>
          </a:xfrm>
          <a:prstGeom prst="rect">
            <a:avLst/>
          </a:prstGeom>
        </p:spPr>
      </p:pic>
      <p:pic>
        <p:nvPicPr>
          <p:cNvPr id="14" name="Picture 13">
            <a:extLst>
              <a:ext uri="{FF2B5EF4-FFF2-40B4-BE49-F238E27FC236}">
                <a16:creationId xmlns:a16="http://schemas.microsoft.com/office/drawing/2014/main" id="{D5151BD3-F9CB-4475-B522-0CC4F6C92A9A}"/>
              </a:ext>
            </a:extLst>
          </p:cNvPr>
          <p:cNvPicPr>
            <a:picLocks noChangeAspect="1"/>
          </p:cNvPicPr>
          <p:nvPr/>
        </p:nvPicPr>
        <p:blipFill>
          <a:blip r:embed="rId4"/>
          <a:stretch>
            <a:fillRect/>
          </a:stretch>
        </p:blipFill>
        <p:spPr>
          <a:xfrm>
            <a:off x="680932" y="1072574"/>
            <a:ext cx="1225402" cy="1469263"/>
          </a:xfrm>
          <a:prstGeom prst="rect">
            <a:avLst/>
          </a:prstGeom>
        </p:spPr>
      </p:pic>
      <p:sp>
        <p:nvSpPr>
          <p:cNvPr id="16" name="TextBox 15">
            <a:extLst>
              <a:ext uri="{FF2B5EF4-FFF2-40B4-BE49-F238E27FC236}">
                <a16:creationId xmlns:a16="http://schemas.microsoft.com/office/drawing/2014/main" id="{5E2AAFAC-E063-43D1-8554-047F80EAEFEC}"/>
              </a:ext>
            </a:extLst>
          </p:cNvPr>
          <p:cNvSpPr txBox="1"/>
          <p:nvPr/>
        </p:nvSpPr>
        <p:spPr>
          <a:xfrm>
            <a:off x="1936101" y="1959936"/>
            <a:ext cx="534991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Russ Meek (FGB)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Promotion to Senior Instructor </a:t>
            </a:r>
          </a:p>
        </p:txBody>
      </p:sp>
    </p:spTree>
    <p:extLst>
      <p:ext uri="{BB962C8B-B14F-4D97-AF65-F5344CB8AC3E}">
        <p14:creationId xmlns:p14="http://schemas.microsoft.com/office/powerpoint/2010/main" val="8630143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CFE8AC6-424E-904F-AE4A-648F5E9D72F5}" type="slidenum">
              <a:rPr lang="en-US" smtClean="0"/>
              <a:pPr/>
              <a:t>2</a:t>
            </a:fld>
            <a:endParaRPr lang="en-US" dirty="0"/>
          </a:p>
        </p:txBody>
      </p:sp>
      <p:sp>
        <p:nvSpPr>
          <p:cNvPr id="3" name="Footer Placeholder 2"/>
          <p:cNvSpPr>
            <a:spLocks noGrp="1"/>
          </p:cNvSpPr>
          <p:nvPr>
            <p:ph type="ftr" sz="quarter" idx="15"/>
          </p:nvPr>
        </p:nvSpPr>
        <p:spPr/>
        <p:txBody>
          <a:bodyPr/>
          <a:lstStyle/>
          <a:p>
            <a:r>
              <a:rPr lang="en-US" dirty="0"/>
              <a:t>ALL COB FA21 </a:t>
            </a:r>
          </a:p>
        </p:txBody>
      </p:sp>
      <p:sp>
        <p:nvSpPr>
          <p:cNvPr id="6" name="Title 5"/>
          <p:cNvSpPr>
            <a:spLocks noGrp="1"/>
          </p:cNvSpPr>
          <p:nvPr>
            <p:ph type="title"/>
          </p:nvPr>
        </p:nvSpPr>
        <p:spPr/>
        <p:txBody>
          <a:bodyPr/>
          <a:lstStyle/>
          <a:p>
            <a:r>
              <a:rPr lang="en-US" dirty="0"/>
              <a:t>Special Guest</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2874" t="14416" r="10111" b="27865"/>
          <a:stretch/>
        </p:blipFill>
        <p:spPr>
          <a:xfrm>
            <a:off x="3584447" y="1567686"/>
            <a:ext cx="2844061" cy="3197211"/>
          </a:xfrm>
          <a:prstGeom prst="rect">
            <a:avLst/>
          </a:prstGeom>
        </p:spPr>
      </p:pic>
      <p:sp>
        <p:nvSpPr>
          <p:cNvPr id="9" name="TextBox 8"/>
          <p:cNvSpPr txBox="1"/>
          <p:nvPr/>
        </p:nvSpPr>
        <p:spPr>
          <a:xfrm>
            <a:off x="3888222" y="4920982"/>
            <a:ext cx="2236510" cy="369332"/>
          </a:xfrm>
          <a:prstGeom prst="rect">
            <a:avLst/>
          </a:prstGeom>
          <a:noFill/>
        </p:spPr>
        <p:txBody>
          <a:bodyPr wrap="none" rtlCol="0">
            <a:spAutoFit/>
          </a:bodyPr>
          <a:lstStyle/>
          <a:p>
            <a:r>
              <a:rPr lang="en-US" dirty="0"/>
              <a:t>President Clif Smart</a:t>
            </a:r>
          </a:p>
        </p:txBody>
      </p:sp>
    </p:spTree>
    <p:extLst>
      <p:ext uri="{BB962C8B-B14F-4D97-AF65-F5344CB8AC3E}">
        <p14:creationId xmlns:p14="http://schemas.microsoft.com/office/powerpoint/2010/main" val="16155994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1388FC-D920-457F-B5D0-31694AB2A993}"/>
              </a:ext>
            </a:extLst>
          </p:cNvPr>
          <p:cNvSpPr>
            <a:spLocks noGrp="1"/>
          </p:cNvSpPr>
          <p:nvPr>
            <p:ph type="sldNum" sz="quarter" idx="12"/>
          </p:nvPr>
        </p:nvSpPr>
        <p:spPr/>
        <p:txBody>
          <a:bodyPr/>
          <a:lstStyle/>
          <a:p>
            <a:fld id="{DCFE8AC6-424E-904F-AE4A-648F5E9D72F5}" type="slidenum">
              <a:rPr lang="en-US" smtClean="0"/>
              <a:pPr/>
              <a:t>20</a:t>
            </a:fld>
            <a:endParaRPr lang="en-US" dirty="0"/>
          </a:p>
        </p:txBody>
      </p:sp>
      <p:sp>
        <p:nvSpPr>
          <p:cNvPr id="3" name="Footer Placeholder 2">
            <a:extLst>
              <a:ext uri="{FF2B5EF4-FFF2-40B4-BE49-F238E27FC236}">
                <a16:creationId xmlns:a16="http://schemas.microsoft.com/office/drawing/2014/main" id="{1DB3514D-A259-4921-883D-D95A32CBD39E}"/>
              </a:ext>
            </a:extLst>
          </p:cNvPr>
          <p:cNvSpPr>
            <a:spLocks noGrp="1"/>
          </p:cNvSpPr>
          <p:nvPr>
            <p:ph type="ftr" sz="quarter" idx="15"/>
          </p:nvPr>
        </p:nvSpPr>
        <p:spPr/>
        <p:txBody>
          <a:bodyPr/>
          <a:lstStyle/>
          <a:p>
            <a:r>
              <a:rPr lang="en-US" dirty="0"/>
              <a:t>ALL COB FA21 </a:t>
            </a:r>
          </a:p>
        </p:txBody>
      </p:sp>
      <p:sp>
        <p:nvSpPr>
          <p:cNvPr id="5" name="Text Placeholder 4">
            <a:extLst>
              <a:ext uri="{FF2B5EF4-FFF2-40B4-BE49-F238E27FC236}">
                <a16:creationId xmlns:a16="http://schemas.microsoft.com/office/drawing/2014/main" id="{F1BAF3E0-0D97-4A7F-AE29-B1E720B8F694}"/>
              </a:ext>
            </a:extLst>
          </p:cNvPr>
          <p:cNvSpPr>
            <a:spLocks noGrp="1"/>
          </p:cNvSpPr>
          <p:nvPr>
            <p:ph type="body" sz="quarter" idx="14"/>
          </p:nvPr>
        </p:nvSpPr>
        <p:spPr/>
        <p:txBody>
          <a:bodyPr/>
          <a:lstStyle/>
          <a:p>
            <a:endParaRPr lang="en-US" dirty="0"/>
          </a:p>
        </p:txBody>
      </p:sp>
      <p:sp>
        <p:nvSpPr>
          <p:cNvPr id="6" name="Title 5">
            <a:extLst>
              <a:ext uri="{FF2B5EF4-FFF2-40B4-BE49-F238E27FC236}">
                <a16:creationId xmlns:a16="http://schemas.microsoft.com/office/drawing/2014/main" id="{9798CC2C-52DE-447E-92B3-54969042DB7B}"/>
              </a:ext>
            </a:extLst>
          </p:cNvPr>
          <p:cNvSpPr>
            <a:spLocks noGrp="1"/>
          </p:cNvSpPr>
          <p:nvPr>
            <p:ph type="title"/>
          </p:nvPr>
        </p:nvSpPr>
        <p:spPr/>
        <p:txBody>
          <a:bodyPr/>
          <a:lstStyle/>
          <a:p>
            <a:r>
              <a:rPr lang="en-US" dirty="0"/>
              <a:t>Summer Retirements</a:t>
            </a:r>
          </a:p>
        </p:txBody>
      </p:sp>
      <p:pic>
        <p:nvPicPr>
          <p:cNvPr id="8" name="Picture 7">
            <a:extLst>
              <a:ext uri="{FF2B5EF4-FFF2-40B4-BE49-F238E27FC236}">
                <a16:creationId xmlns:a16="http://schemas.microsoft.com/office/drawing/2014/main" id="{A5835D71-B38F-4A94-BC9A-E9CE853B5FE9}"/>
              </a:ext>
            </a:extLst>
          </p:cNvPr>
          <p:cNvPicPr>
            <a:picLocks noChangeAspect="1"/>
          </p:cNvPicPr>
          <p:nvPr/>
        </p:nvPicPr>
        <p:blipFill>
          <a:blip r:embed="rId2"/>
          <a:stretch>
            <a:fillRect/>
          </a:stretch>
        </p:blipFill>
        <p:spPr>
          <a:xfrm>
            <a:off x="3411667" y="1815456"/>
            <a:ext cx="1905000" cy="2286000"/>
          </a:xfrm>
          <a:prstGeom prst="rect">
            <a:avLst/>
          </a:prstGeom>
        </p:spPr>
      </p:pic>
      <p:sp>
        <p:nvSpPr>
          <p:cNvPr id="9" name="TextBox 8">
            <a:extLst>
              <a:ext uri="{FF2B5EF4-FFF2-40B4-BE49-F238E27FC236}">
                <a16:creationId xmlns:a16="http://schemas.microsoft.com/office/drawing/2014/main" id="{B7C5F368-57A4-4366-B603-D3B4DB7C2634}"/>
              </a:ext>
            </a:extLst>
          </p:cNvPr>
          <p:cNvSpPr txBox="1"/>
          <p:nvPr/>
        </p:nvSpPr>
        <p:spPr>
          <a:xfrm>
            <a:off x="3612615" y="4233690"/>
            <a:ext cx="1503104" cy="1077218"/>
          </a:xfrm>
          <a:prstGeom prst="rect">
            <a:avLst/>
          </a:prstGeom>
          <a:noFill/>
        </p:spPr>
        <p:txBody>
          <a:bodyPr wrap="none" rtlCol="0">
            <a:spAutoFit/>
          </a:bodyPr>
          <a:lstStyle/>
          <a:p>
            <a:pPr algn="ctr"/>
            <a:r>
              <a:rPr lang="en-US" sz="1600" b="1" dirty="0"/>
              <a:t>Tonya Barrier</a:t>
            </a:r>
          </a:p>
          <a:p>
            <a:pPr algn="ctr"/>
            <a:r>
              <a:rPr lang="en-US" sz="1600" dirty="0"/>
              <a:t>Professor</a:t>
            </a:r>
          </a:p>
          <a:p>
            <a:pPr algn="ctr"/>
            <a:r>
              <a:rPr lang="en-US" sz="1600" dirty="0"/>
              <a:t>ITC</a:t>
            </a:r>
          </a:p>
          <a:p>
            <a:pPr algn="ctr"/>
            <a:r>
              <a:rPr lang="en-US" sz="1600" dirty="0"/>
              <a:t>31 Years</a:t>
            </a:r>
          </a:p>
        </p:txBody>
      </p:sp>
    </p:spTree>
    <p:extLst>
      <p:ext uri="{BB962C8B-B14F-4D97-AF65-F5344CB8AC3E}">
        <p14:creationId xmlns:p14="http://schemas.microsoft.com/office/powerpoint/2010/main" val="36939764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4EA288-1D36-4EA1-89F9-06C88AB68BCF}"/>
              </a:ext>
            </a:extLst>
          </p:cNvPr>
          <p:cNvSpPr>
            <a:spLocks noGrp="1"/>
          </p:cNvSpPr>
          <p:nvPr>
            <p:ph type="sldNum" sz="quarter" idx="12"/>
          </p:nvPr>
        </p:nvSpPr>
        <p:spPr/>
        <p:txBody>
          <a:bodyPr/>
          <a:lstStyle/>
          <a:p>
            <a:fld id="{DCFE8AC6-424E-904F-AE4A-648F5E9D72F5}" type="slidenum">
              <a:rPr lang="en-US" smtClean="0"/>
              <a:pPr/>
              <a:t>21</a:t>
            </a:fld>
            <a:endParaRPr lang="en-US" dirty="0"/>
          </a:p>
        </p:txBody>
      </p:sp>
      <p:sp>
        <p:nvSpPr>
          <p:cNvPr id="3" name="Footer Placeholder 2">
            <a:extLst>
              <a:ext uri="{FF2B5EF4-FFF2-40B4-BE49-F238E27FC236}">
                <a16:creationId xmlns:a16="http://schemas.microsoft.com/office/drawing/2014/main" id="{591AB093-2EEA-4470-A1C1-528392E1CF43}"/>
              </a:ext>
            </a:extLst>
          </p:cNvPr>
          <p:cNvSpPr>
            <a:spLocks noGrp="1"/>
          </p:cNvSpPr>
          <p:nvPr>
            <p:ph type="ftr" sz="quarter" idx="15"/>
          </p:nvPr>
        </p:nvSpPr>
        <p:spPr/>
        <p:txBody>
          <a:bodyPr/>
          <a:lstStyle/>
          <a:p>
            <a:r>
              <a:rPr lang="en-US" dirty="0"/>
              <a:t>ALL COB FA21 </a:t>
            </a:r>
          </a:p>
        </p:txBody>
      </p:sp>
      <p:sp>
        <p:nvSpPr>
          <p:cNvPr id="5" name="Text Placeholder 4">
            <a:extLst>
              <a:ext uri="{FF2B5EF4-FFF2-40B4-BE49-F238E27FC236}">
                <a16:creationId xmlns:a16="http://schemas.microsoft.com/office/drawing/2014/main" id="{17DA2CD4-3582-49B2-B7C8-BFF8F9421360}"/>
              </a:ext>
            </a:extLst>
          </p:cNvPr>
          <p:cNvSpPr>
            <a:spLocks noGrp="1"/>
          </p:cNvSpPr>
          <p:nvPr>
            <p:ph type="body" sz="quarter" idx="14"/>
          </p:nvPr>
        </p:nvSpPr>
        <p:spPr>
          <a:xfrm>
            <a:off x="571498" y="1297192"/>
            <a:ext cx="8001001" cy="342899"/>
          </a:xfrm>
        </p:spPr>
        <p:txBody>
          <a:bodyPr/>
          <a:lstStyle/>
          <a:p>
            <a:r>
              <a:rPr lang="en-US" dirty="0"/>
              <a:t>Fa21 will BE THEir “Swan song” </a:t>
            </a:r>
          </a:p>
        </p:txBody>
      </p:sp>
      <p:sp>
        <p:nvSpPr>
          <p:cNvPr id="6" name="Title 5">
            <a:extLst>
              <a:ext uri="{FF2B5EF4-FFF2-40B4-BE49-F238E27FC236}">
                <a16:creationId xmlns:a16="http://schemas.microsoft.com/office/drawing/2014/main" id="{F8ADF4C3-9498-4874-B48D-73232E84D80D}"/>
              </a:ext>
            </a:extLst>
          </p:cNvPr>
          <p:cNvSpPr>
            <a:spLocks noGrp="1"/>
          </p:cNvSpPr>
          <p:nvPr>
            <p:ph type="title"/>
          </p:nvPr>
        </p:nvSpPr>
        <p:spPr>
          <a:xfrm>
            <a:off x="571498" y="538043"/>
            <a:ext cx="8001001" cy="685800"/>
          </a:xfrm>
        </p:spPr>
        <p:txBody>
          <a:bodyPr/>
          <a:lstStyle/>
          <a:p>
            <a:r>
              <a:rPr lang="en-US" dirty="0"/>
              <a:t>Forthcoming Retirements</a:t>
            </a:r>
          </a:p>
        </p:txBody>
      </p:sp>
      <p:pic>
        <p:nvPicPr>
          <p:cNvPr id="7" name="Picture 6">
            <a:extLst>
              <a:ext uri="{FF2B5EF4-FFF2-40B4-BE49-F238E27FC236}">
                <a16:creationId xmlns:a16="http://schemas.microsoft.com/office/drawing/2014/main" id="{950C62DF-A20D-4019-9F92-878D4E93B06A}"/>
              </a:ext>
            </a:extLst>
          </p:cNvPr>
          <p:cNvPicPr>
            <a:picLocks noChangeAspect="1"/>
          </p:cNvPicPr>
          <p:nvPr/>
        </p:nvPicPr>
        <p:blipFill>
          <a:blip r:embed="rId2"/>
          <a:stretch>
            <a:fillRect/>
          </a:stretch>
        </p:blipFill>
        <p:spPr>
          <a:xfrm>
            <a:off x="6239163" y="1828798"/>
            <a:ext cx="2015665" cy="2418799"/>
          </a:xfrm>
          <a:prstGeom prst="rect">
            <a:avLst/>
          </a:prstGeom>
        </p:spPr>
      </p:pic>
      <p:pic>
        <p:nvPicPr>
          <p:cNvPr id="8" name="Picture 7">
            <a:extLst>
              <a:ext uri="{FF2B5EF4-FFF2-40B4-BE49-F238E27FC236}">
                <a16:creationId xmlns:a16="http://schemas.microsoft.com/office/drawing/2014/main" id="{B1E38109-1C82-41F2-8E02-BD7876ACC9CB}"/>
              </a:ext>
            </a:extLst>
          </p:cNvPr>
          <p:cNvPicPr>
            <a:picLocks noChangeAspect="1"/>
          </p:cNvPicPr>
          <p:nvPr/>
        </p:nvPicPr>
        <p:blipFill>
          <a:blip r:embed="rId3"/>
          <a:stretch>
            <a:fillRect/>
          </a:stretch>
        </p:blipFill>
        <p:spPr>
          <a:xfrm>
            <a:off x="3543299" y="1846144"/>
            <a:ext cx="2015665" cy="2418799"/>
          </a:xfrm>
          <a:prstGeom prst="rect">
            <a:avLst/>
          </a:prstGeom>
        </p:spPr>
      </p:pic>
      <p:pic>
        <p:nvPicPr>
          <p:cNvPr id="9" name="Picture 8">
            <a:extLst>
              <a:ext uri="{FF2B5EF4-FFF2-40B4-BE49-F238E27FC236}">
                <a16:creationId xmlns:a16="http://schemas.microsoft.com/office/drawing/2014/main" id="{1BE95AB8-645E-4E16-835F-7AAB513AEF3A}"/>
              </a:ext>
            </a:extLst>
          </p:cNvPr>
          <p:cNvPicPr>
            <a:picLocks noChangeAspect="1"/>
          </p:cNvPicPr>
          <p:nvPr/>
        </p:nvPicPr>
        <p:blipFill>
          <a:blip r:embed="rId4"/>
          <a:stretch>
            <a:fillRect/>
          </a:stretch>
        </p:blipFill>
        <p:spPr>
          <a:xfrm>
            <a:off x="847435" y="1828800"/>
            <a:ext cx="2015665" cy="2418799"/>
          </a:xfrm>
          <a:prstGeom prst="rect">
            <a:avLst/>
          </a:prstGeom>
        </p:spPr>
      </p:pic>
      <p:sp>
        <p:nvSpPr>
          <p:cNvPr id="11" name="TextBox 10">
            <a:extLst>
              <a:ext uri="{FF2B5EF4-FFF2-40B4-BE49-F238E27FC236}">
                <a16:creationId xmlns:a16="http://schemas.microsoft.com/office/drawing/2014/main" id="{C8C7A179-F3C2-4B81-A7D3-B3A378126BB9}"/>
              </a:ext>
            </a:extLst>
          </p:cNvPr>
          <p:cNvSpPr txBox="1"/>
          <p:nvPr/>
        </p:nvSpPr>
        <p:spPr>
          <a:xfrm>
            <a:off x="6239163" y="4264942"/>
            <a:ext cx="2008883" cy="1077218"/>
          </a:xfrm>
          <a:prstGeom prst="rect">
            <a:avLst/>
          </a:prstGeom>
          <a:noFill/>
        </p:spPr>
        <p:txBody>
          <a:bodyPr wrap="none" rtlCol="0">
            <a:spAutoFit/>
          </a:bodyPr>
          <a:lstStyle/>
          <a:p>
            <a:pPr algn="ctr"/>
            <a:r>
              <a:rPr lang="en-US" sz="1600" b="1" dirty="0"/>
              <a:t>Dick Williams</a:t>
            </a:r>
            <a:br>
              <a:rPr lang="en-US" sz="1600" dirty="0"/>
            </a:br>
            <a:r>
              <a:rPr lang="en-US" sz="1600" dirty="0"/>
              <a:t>Associate Professor</a:t>
            </a:r>
            <a:br>
              <a:rPr lang="en-US" sz="1600" dirty="0"/>
            </a:br>
            <a:r>
              <a:rPr lang="en-US" sz="1600" dirty="0"/>
              <a:t>SOA</a:t>
            </a:r>
            <a:br>
              <a:rPr lang="en-US" sz="1600" dirty="0"/>
            </a:br>
            <a:r>
              <a:rPr lang="en-US" sz="1600" dirty="0"/>
              <a:t>32 Years</a:t>
            </a:r>
          </a:p>
        </p:txBody>
      </p:sp>
      <p:sp>
        <p:nvSpPr>
          <p:cNvPr id="12" name="TextBox 11">
            <a:extLst>
              <a:ext uri="{FF2B5EF4-FFF2-40B4-BE49-F238E27FC236}">
                <a16:creationId xmlns:a16="http://schemas.microsoft.com/office/drawing/2014/main" id="{03400663-2A18-438C-AA3E-589C4FC0EEC8}"/>
              </a:ext>
            </a:extLst>
          </p:cNvPr>
          <p:cNvSpPr txBox="1"/>
          <p:nvPr/>
        </p:nvSpPr>
        <p:spPr>
          <a:xfrm>
            <a:off x="3613399" y="4264943"/>
            <a:ext cx="1997663" cy="1077218"/>
          </a:xfrm>
          <a:prstGeom prst="rect">
            <a:avLst/>
          </a:prstGeom>
          <a:noFill/>
        </p:spPr>
        <p:txBody>
          <a:bodyPr wrap="none" rtlCol="0">
            <a:spAutoFit/>
          </a:bodyPr>
          <a:lstStyle/>
          <a:p>
            <a:pPr algn="ctr"/>
            <a:r>
              <a:rPr lang="en-US" sz="1600" b="1" dirty="0"/>
              <a:t>Michael Hammond</a:t>
            </a:r>
          </a:p>
          <a:p>
            <a:pPr algn="ctr"/>
            <a:r>
              <a:rPr lang="en-US" sz="1600" dirty="0"/>
              <a:t>Senior Instructor</a:t>
            </a:r>
            <a:br>
              <a:rPr lang="en-US" sz="1600" dirty="0"/>
            </a:br>
            <a:r>
              <a:rPr lang="en-US" sz="1600" dirty="0"/>
              <a:t>SOA</a:t>
            </a:r>
          </a:p>
          <a:p>
            <a:pPr algn="ctr"/>
            <a:r>
              <a:rPr lang="en-US" sz="1600" dirty="0"/>
              <a:t>19 Years</a:t>
            </a:r>
          </a:p>
        </p:txBody>
      </p:sp>
      <p:sp>
        <p:nvSpPr>
          <p:cNvPr id="13" name="TextBox 12">
            <a:extLst>
              <a:ext uri="{FF2B5EF4-FFF2-40B4-BE49-F238E27FC236}">
                <a16:creationId xmlns:a16="http://schemas.microsoft.com/office/drawing/2014/main" id="{72856B85-097F-47BC-9B1D-C1561B5AE9D3}"/>
              </a:ext>
            </a:extLst>
          </p:cNvPr>
          <p:cNvSpPr txBox="1"/>
          <p:nvPr/>
        </p:nvSpPr>
        <p:spPr>
          <a:xfrm>
            <a:off x="847435" y="4247597"/>
            <a:ext cx="2008883" cy="1077218"/>
          </a:xfrm>
          <a:prstGeom prst="rect">
            <a:avLst/>
          </a:prstGeom>
          <a:noFill/>
        </p:spPr>
        <p:txBody>
          <a:bodyPr wrap="none" rtlCol="0">
            <a:spAutoFit/>
          </a:bodyPr>
          <a:lstStyle/>
          <a:p>
            <a:pPr algn="ctr"/>
            <a:r>
              <a:rPr lang="en-US" sz="1600" b="1" dirty="0"/>
              <a:t>Walt Nelson</a:t>
            </a:r>
          </a:p>
          <a:p>
            <a:pPr algn="ctr"/>
            <a:r>
              <a:rPr lang="en-US" sz="1600" dirty="0"/>
              <a:t>Associate Professor</a:t>
            </a:r>
          </a:p>
          <a:p>
            <a:pPr algn="ctr"/>
            <a:r>
              <a:rPr lang="en-US" sz="1600" dirty="0"/>
              <a:t>FGB</a:t>
            </a:r>
          </a:p>
          <a:p>
            <a:pPr algn="ctr"/>
            <a:r>
              <a:rPr lang="en-US" sz="1600" dirty="0"/>
              <a:t>32 Years</a:t>
            </a:r>
          </a:p>
        </p:txBody>
      </p:sp>
    </p:spTree>
    <p:extLst>
      <p:ext uri="{BB962C8B-B14F-4D97-AF65-F5344CB8AC3E}">
        <p14:creationId xmlns:p14="http://schemas.microsoft.com/office/powerpoint/2010/main" val="413486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EDB96-B9B3-4AB8-81BC-E560DFC1833D}"/>
              </a:ext>
            </a:extLst>
          </p:cNvPr>
          <p:cNvSpPr>
            <a:spLocks noGrp="1"/>
          </p:cNvSpPr>
          <p:nvPr>
            <p:ph type="title"/>
          </p:nvPr>
        </p:nvSpPr>
        <p:spPr>
          <a:xfrm>
            <a:off x="571498" y="636199"/>
            <a:ext cx="8001001" cy="685800"/>
          </a:xfrm>
        </p:spPr>
        <p:txBody>
          <a:bodyPr>
            <a:normAutofit/>
          </a:bodyPr>
          <a:lstStyle/>
          <a:p>
            <a:r>
              <a:rPr lang="en-US" dirty="0"/>
              <a:t>Faculty &amp; Staff Updates</a:t>
            </a:r>
          </a:p>
        </p:txBody>
      </p:sp>
      <p:sp>
        <p:nvSpPr>
          <p:cNvPr id="3" name="Content Placeholder 2">
            <a:extLst>
              <a:ext uri="{FF2B5EF4-FFF2-40B4-BE49-F238E27FC236}">
                <a16:creationId xmlns:a16="http://schemas.microsoft.com/office/drawing/2014/main" id="{FC80F7F9-B513-4BF9-A3F6-6D4C316E1BDE}"/>
              </a:ext>
            </a:extLst>
          </p:cNvPr>
          <p:cNvSpPr>
            <a:spLocks noGrp="1"/>
          </p:cNvSpPr>
          <p:nvPr>
            <p:ph idx="1"/>
          </p:nvPr>
        </p:nvSpPr>
        <p:spPr>
          <a:xfrm>
            <a:off x="571497" y="1600200"/>
            <a:ext cx="8001001" cy="3657600"/>
          </a:xfrm>
        </p:spPr>
        <p:txBody>
          <a:bodyPr>
            <a:normAutofit fontScale="92500" lnSpcReduction="20000"/>
          </a:bodyPr>
          <a:lstStyle/>
          <a:p>
            <a:r>
              <a:rPr lang="en-US" dirty="0"/>
              <a:t>Dr. Julie Ravenscraft accepted a clinical faculty position with Arizona State University</a:t>
            </a:r>
          </a:p>
          <a:p>
            <a:r>
              <a:rPr lang="en-US" dirty="0"/>
              <a:t>Melissa Price left MSU in June to pursue a new opportunity</a:t>
            </a:r>
          </a:p>
          <a:p>
            <a:r>
              <a:rPr lang="en-US" dirty="0"/>
              <a:t>Kim Cook recently accepted a new position and is no longer with MFD</a:t>
            </a:r>
          </a:p>
          <a:p>
            <a:r>
              <a:rPr lang="en-US" dirty="0"/>
              <a:t>Stef Hall will be joining Student Affairs Multicultural Office effective Monday, August 23</a:t>
            </a:r>
          </a:p>
          <a:p>
            <a:endParaRPr lang="en-US" dirty="0"/>
          </a:p>
        </p:txBody>
      </p:sp>
      <p:sp>
        <p:nvSpPr>
          <p:cNvPr id="4" name="Footer Placeholder 3">
            <a:extLst>
              <a:ext uri="{FF2B5EF4-FFF2-40B4-BE49-F238E27FC236}">
                <a16:creationId xmlns:a16="http://schemas.microsoft.com/office/drawing/2014/main" id="{0B788D85-3C63-43A4-9B7B-8E4E0A681245}"/>
              </a:ext>
            </a:extLst>
          </p:cNvPr>
          <p:cNvSpPr>
            <a:spLocks noGrp="1"/>
          </p:cNvSpPr>
          <p:nvPr>
            <p:ph type="ftr" sz="quarter" idx="11"/>
          </p:nvPr>
        </p:nvSpPr>
        <p:spPr/>
        <p:txBody>
          <a:bodyPr/>
          <a:lstStyle/>
          <a:p>
            <a:r>
              <a:rPr lang="en-US" dirty="0"/>
              <a:t>ALL COB FA21 </a:t>
            </a:r>
          </a:p>
        </p:txBody>
      </p:sp>
      <p:sp>
        <p:nvSpPr>
          <p:cNvPr id="5" name="Slide Number Placeholder 4">
            <a:extLst>
              <a:ext uri="{FF2B5EF4-FFF2-40B4-BE49-F238E27FC236}">
                <a16:creationId xmlns:a16="http://schemas.microsoft.com/office/drawing/2014/main" id="{A7349DAD-4DCE-45EB-9F61-568882EEF3EE}"/>
              </a:ext>
            </a:extLst>
          </p:cNvPr>
          <p:cNvSpPr>
            <a:spLocks noGrp="1"/>
          </p:cNvSpPr>
          <p:nvPr>
            <p:ph type="sldNum" sz="quarter" idx="12"/>
          </p:nvPr>
        </p:nvSpPr>
        <p:spPr/>
        <p:txBody>
          <a:bodyPr/>
          <a:lstStyle/>
          <a:p>
            <a:fld id="{04756D0D-77FF-4B9B-A217-67119ACB68A6}" type="slidenum">
              <a:rPr lang="en-US" smtClean="0"/>
              <a:pPr/>
              <a:t>22</a:t>
            </a:fld>
            <a:endParaRPr lang="en-US" dirty="0"/>
          </a:p>
        </p:txBody>
      </p:sp>
    </p:spTree>
    <p:extLst>
      <p:ext uri="{BB962C8B-B14F-4D97-AF65-F5344CB8AC3E}">
        <p14:creationId xmlns:p14="http://schemas.microsoft.com/office/powerpoint/2010/main" val="41894461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DB788-F5CB-42C8-9421-51A8A307DF55}"/>
              </a:ext>
            </a:extLst>
          </p:cNvPr>
          <p:cNvSpPr>
            <a:spLocks noGrp="1"/>
          </p:cNvSpPr>
          <p:nvPr>
            <p:ph type="title"/>
          </p:nvPr>
        </p:nvSpPr>
        <p:spPr>
          <a:xfrm>
            <a:off x="571498" y="457199"/>
            <a:ext cx="8001001" cy="685800"/>
          </a:xfrm>
        </p:spPr>
        <p:txBody>
          <a:bodyPr/>
          <a:lstStyle/>
          <a:p>
            <a:r>
              <a:rPr lang="en-US" dirty="0"/>
              <a:t>FA21 Searches</a:t>
            </a:r>
            <a:endParaRPr lang="en-US" sz="2000" dirty="0"/>
          </a:p>
        </p:txBody>
      </p:sp>
      <p:sp>
        <p:nvSpPr>
          <p:cNvPr id="3" name="Content Placeholder 2">
            <a:extLst>
              <a:ext uri="{FF2B5EF4-FFF2-40B4-BE49-F238E27FC236}">
                <a16:creationId xmlns:a16="http://schemas.microsoft.com/office/drawing/2014/main" id="{DBDBFC36-BBC9-43F9-9A7B-E03549ABC07D}"/>
              </a:ext>
            </a:extLst>
          </p:cNvPr>
          <p:cNvSpPr>
            <a:spLocks noGrp="1"/>
          </p:cNvSpPr>
          <p:nvPr>
            <p:ph idx="1"/>
          </p:nvPr>
        </p:nvSpPr>
        <p:spPr>
          <a:xfrm>
            <a:off x="571498" y="1500308"/>
            <a:ext cx="8001001" cy="3657600"/>
          </a:xfrm>
        </p:spPr>
        <p:txBody>
          <a:bodyPr>
            <a:normAutofit fontScale="70000" lnSpcReduction="20000"/>
          </a:bodyPr>
          <a:lstStyle/>
          <a:p>
            <a:r>
              <a:rPr lang="en-US" dirty="0"/>
              <a:t>Assistant Professor (SOA)</a:t>
            </a:r>
          </a:p>
          <a:p>
            <a:r>
              <a:rPr lang="en-US" dirty="0"/>
              <a:t>Assistant Professor (FGB)</a:t>
            </a:r>
          </a:p>
          <a:p>
            <a:r>
              <a:rPr lang="en-US" dirty="0"/>
              <a:t>Clinical Assistant Professor (FGB)</a:t>
            </a:r>
          </a:p>
          <a:p>
            <a:r>
              <a:rPr lang="en-US" dirty="0"/>
              <a:t>Assistant Professor (MGT)</a:t>
            </a:r>
          </a:p>
          <a:p>
            <a:r>
              <a:rPr lang="en-US" dirty="0"/>
              <a:t>Assistant/Associate Professor (MKT)</a:t>
            </a:r>
          </a:p>
          <a:p>
            <a:r>
              <a:rPr lang="en-US" dirty="0"/>
              <a:t>Department Head and Associate Professor/Professor (ITC)</a:t>
            </a:r>
          </a:p>
          <a:p>
            <a:r>
              <a:rPr lang="en-US" dirty="0"/>
              <a:t>Director of Marketing, Communications and External Relations (COB)</a:t>
            </a:r>
          </a:p>
          <a:p>
            <a:r>
              <a:rPr lang="en-US" dirty="0"/>
              <a:t>Academic Administrative Assistant II (MFD/GRAD PROG)</a:t>
            </a:r>
          </a:p>
          <a:p>
            <a:r>
              <a:rPr lang="en-US" dirty="0"/>
              <a:t>Academic Administrative Assistant II (MGT)</a:t>
            </a:r>
          </a:p>
          <a:p>
            <a:endParaRPr lang="en-US" dirty="0"/>
          </a:p>
        </p:txBody>
      </p:sp>
      <p:sp>
        <p:nvSpPr>
          <p:cNvPr id="4" name="Footer Placeholder 3">
            <a:extLst>
              <a:ext uri="{FF2B5EF4-FFF2-40B4-BE49-F238E27FC236}">
                <a16:creationId xmlns:a16="http://schemas.microsoft.com/office/drawing/2014/main" id="{B8BDB3DD-577A-4FD3-8337-27AC1C777CA8}"/>
              </a:ext>
            </a:extLst>
          </p:cNvPr>
          <p:cNvSpPr>
            <a:spLocks noGrp="1"/>
          </p:cNvSpPr>
          <p:nvPr>
            <p:ph type="ftr" sz="quarter" idx="11"/>
          </p:nvPr>
        </p:nvSpPr>
        <p:spPr/>
        <p:txBody>
          <a:bodyPr/>
          <a:lstStyle/>
          <a:p>
            <a:r>
              <a:rPr lang="en-US" dirty="0"/>
              <a:t>ALL COB FA21 </a:t>
            </a:r>
          </a:p>
        </p:txBody>
      </p:sp>
      <p:sp>
        <p:nvSpPr>
          <p:cNvPr id="5" name="Slide Number Placeholder 4">
            <a:extLst>
              <a:ext uri="{FF2B5EF4-FFF2-40B4-BE49-F238E27FC236}">
                <a16:creationId xmlns:a16="http://schemas.microsoft.com/office/drawing/2014/main" id="{D273F870-8308-446A-9534-2683953D268F}"/>
              </a:ext>
            </a:extLst>
          </p:cNvPr>
          <p:cNvSpPr>
            <a:spLocks noGrp="1"/>
          </p:cNvSpPr>
          <p:nvPr>
            <p:ph type="sldNum" sz="quarter" idx="12"/>
          </p:nvPr>
        </p:nvSpPr>
        <p:spPr/>
        <p:txBody>
          <a:bodyPr/>
          <a:lstStyle/>
          <a:p>
            <a:fld id="{04756D0D-77FF-4B9B-A217-67119ACB68A6}" type="slidenum">
              <a:rPr lang="en-US" smtClean="0"/>
              <a:pPr/>
              <a:t>23</a:t>
            </a:fld>
            <a:endParaRPr lang="en-US" dirty="0"/>
          </a:p>
        </p:txBody>
      </p:sp>
    </p:spTree>
    <p:extLst>
      <p:ext uri="{BB962C8B-B14F-4D97-AF65-F5344CB8AC3E}">
        <p14:creationId xmlns:p14="http://schemas.microsoft.com/office/powerpoint/2010/main" val="14360551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FAA9EB-1F93-4179-9EF7-0F196A713D8B}"/>
              </a:ext>
            </a:extLst>
          </p:cNvPr>
          <p:cNvSpPr>
            <a:spLocks noGrp="1"/>
          </p:cNvSpPr>
          <p:nvPr>
            <p:ph type="sldNum" sz="quarter" idx="12"/>
          </p:nvPr>
        </p:nvSpPr>
        <p:spPr/>
        <p:txBody>
          <a:bodyPr/>
          <a:lstStyle/>
          <a:p>
            <a:fld id="{DCFE8AC6-424E-904F-AE4A-648F5E9D72F5}" type="slidenum">
              <a:rPr lang="en-US" smtClean="0"/>
              <a:pPr/>
              <a:t>24</a:t>
            </a:fld>
            <a:endParaRPr lang="en-US" dirty="0"/>
          </a:p>
        </p:txBody>
      </p:sp>
      <p:sp>
        <p:nvSpPr>
          <p:cNvPr id="3" name="Footer Placeholder 2">
            <a:extLst>
              <a:ext uri="{FF2B5EF4-FFF2-40B4-BE49-F238E27FC236}">
                <a16:creationId xmlns:a16="http://schemas.microsoft.com/office/drawing/2014/main" id="{44722C38-7969-4A22-A83D-8D0DDE46285D}"/>
              </a:ext>
            </a:extLst>
          </p:cNvPr>
          <p:cNvSpPr>
            <a:spLocks noGrp="1"/>
          </p:cNvSpPr>
          <p:nvPr>
            <p:ph type="ftr" sz="quarter" idx="15"/>
          </p:nvPr>
        </p:nvSpPr>
        <p:spPr/>
        <p:txBody>
          <a:bodyPr/>
          <a:lstStyle/>
          <a:p>
            <a:r>
              <a:rPr lang="en-US" dirty="0"/>
              <a:t>ALL COB FA21 </a:t>
            </a:r>
          </a:p>
        </p:txBody>
      </p:sp>
      <p:sp>
        <p:nvSpPr>
          <p:cNvPr id="4" name="Content Placeholder 3">
            <a:extLst>
              <a:ext uri="{FF2B5EF4-FFF2-40B4-BE49-F238E27FC236}">
                <a16:creationId xmlns:a16="http://schemas.microsoft.com/office/drawing/2014/main" id="{59923C19-9D5B-4603-AEBB-F2B2B5207B53}"/>
              </a:ext>
            </a:extLst>
          </p:cNvPr>
          <p:cNvSpPr>
            <a:spLocks noGrp="1"/>
          </p:cNvSpPr>
          <p:nvPr>
            <p:ph idx="1"/>
          </p:nvPr>
        </p:nvSpPr>
        <p:spPr/>
        <p:txBody>
          <a:bodyPr/>
          <a:lstStyle/>
          <a:p>
            <a:endParaRPr lang="en-US" dirty="0"/>
          </a:p>
        </p:txBody>
      </p:sp>
      <p:sp>
        <p:nvSpPr>
          <p:cNvPr id="5" name="Text Placeholder 4">
            <a:extLst>
              <a:ext uri="{FF2B5EF4-FFF2-40B4-BE49-F238E27FC236}">
                <a16:creationId xmlns:a16="http://schemas.microsoft.com/office/drawing/2014/main" id="{09EDEBFD-609B-4987-BDDB-62043AB7B881}"/>
              </a:ext>
            </a:extLst>
          </p:cNvPr>
          <p:cNvSpPr>
            <a:spLocks noGrp="1"/>
          </p:cNvSpPr>
          <p:nvPr>
            <p:ph type="body" sz="quarter" idx="14"/>
          </p:nvPr>
        </p:nvSpPr>
        <p:spPr/>
        <p:txBody>
          <a:bodyPr/>
          <a:lstStyle/>
          <a:p>
            <a:endParaRPr lang="en-US" dirty="0"/>
          </a:p>
        </p:txBody>
      </p:sp>
      <p:sp>
        <p:nvSpPr>
          <p:cNvPr id="6" name="Title 5">
            <a:extLst>
              <a:ext uri="{FF2B5EF4-FFF2-40B4-BE49-F238E27FC236}">
                <a16:creationId xmlns:a16="http://schemas.microsoft.com/office/drawing/2014/main" id="{BB8C87F4-A1C6-404B-A133-922BDEE9B9DD}"/>
              </a:ext>
            </a:extLst>
          </p:cNvPr>
          <p:cNvSpPr>
            <a:spLocks noGrp="1"/>
          </p:cNvSpPr>
          <p:nvPr>
            <p:ph type="title"/>
          </p:nvPr>
        </p:nvSpPr>
        <p:spPr>
          <a:xfrm>
            <a:off x="685799" y="2743200"/>
            <a:ext cx="8001001" cy="685800"/>
          </a:xfrm>
        </p:spPr>
        <p:txBody>
          <a:bodyPr/>
          <a:lstStyle/>
          <a:p>
            <a:r>
              <a:rPr lang="en-US" dirty="0"/>
              <a:t>General Announcements</a:t>
            </a:r>
          </a:p>
        </p:txBody>
      </p:sp>
    </p:spTree>
    <p:extLst>
      <p:ext uri="{BB962C8B-B14F-4D97-AF65-F5344CB8AC3E}">
        <p14:creationId xmlns:p14="http://schemas.microsoft.com/office/powerpoint/2010/main" val="27995596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211F75-F6D5-4ACF-9CE7-F81502AC7AE2}"/>
              </a:ext>
            </a:extLst>
          </p:cNvPr>
          <p:cNvSpPr>
            <a:spLocks noGrp="1"/>
          </p:cNvSpPr>
          <p:nvPr>
            <p:ph type="sldNum" sz="quarter" idx="12"/>
          </p:nvPr>
        </p:nvSpPr>
        <p:spPr/>
        <p:txBody>
          <a:bodyPr/>
          <a:lstStyle/>
          <a:p>
            <a:fld id="{DCFE8AC6-424E-904F-AE4A-648F5E9D72F5}" type="slidenum">
              <a:rPr lang="en-US" smtClean="0"/>
              <a:pPr/>
              <a:t>25</a:t>
            </a:fld>
            <a:endParaRPr lang="en-US" dirty="0"/>
          </a:p>
        </p:txBody>
      </p:sp>
      <p:sp>
        <p:nvSpPr>
          <p:cNvPr id="3" name="Footer Placeholder 2">
            <a:extLst>
              <a:ext uri="{FF2B5EF4-FFF2-40B4-BE49-F238E27FC236}">
                <a16:creationId xmlns:a16="http://schemas.microsoft.com/office/drawing/2014/main" id="{05176949-713D-4FEF-AC06-566E2FE47E5C}"/>
              </a:ext>
            </a:extLst>
          </p:cNvPr>
          <p:cNvSpPr>
            <a:spLocks noGrp="1"/>
          </p:cNvSpPr>
          <p:nvPr>
            <p:ph type="ftr" sz="quarter" idx="15"/>
          </p:nvPr>
        </p:nvSpPr>
        <p:spPr/>
        <p:txBody>
          <a:bodyPr/>
          <a:lstStyle/>
          <a:p>
            <a:r>
              <a:rPr lang="en-US" dirty="0"/>
              <a:t>ALL COB FA21 </a:t>
            </a:r>
          </a:p>
        </p:txBody>
      </p:sp>
      <p:sp>
        <p:nvSpPr>
          <p:cNvPr id="4" name="Content Placeholder 3">
            <a:extLst>
              <a:ext uri="{FF2B5EF4-FFF2-40B4-BE49-F238E27FC236}">
                <a16:creationId xmlns:a16="http://schemas.microsoft.com/office/drawing/2014/main" id="{F5A186EE-0A89-439D-A6ED-F7FCE0CD2B6D}"/>
              </a:ext>
            </a:extLst>
          </p:cNvPr>
          <p:cNvSpPr>
            <a:spLocks noGrp="1"/>
          </p:cNvSpPr>
          <p:nvPr>
            <p:ph idx="1"/>
          </p:nvPr>
        </p:nvSpPr>
        <p:spPr>
          <a:xfrm>
            <a:off x="571499" y="2057401"/>
            <a:ext cx="5545216" cy="3657600"/>
          </a:xfrm>
        </p:spPr>
        <p:txBody>
          <a:bodyPr/>
          <a:lstStyle/>
          <a:p>
            <a:r>
              <a:rPr lang="en-US" dirty="0"/>
              <a:t>Add (417) 836-5509 to your contacts</a:t>
            </a:r>
          </a:p>
          <a:p>
            <a:endParaRPr lang="en-US" dirty="0"/>
          </a:p>
          <a:p>
            <a:r>
              <a:rPr lang="en-US" dirty="0"/>
              <a:t>Manage your </a:t>
            </a:r>
            <a:r>
              <a:rPr lang="en-US" dirty="0">
                <a:hlinkClick r:id="rId2"/>
              </a:rPr>
              <a:t>Missouri State Alert </a:t>
            </a:r>
            <a:r>
              <a:rPr lang="en-US" dirty="0"/>
              <a:t>preferences </a:t>
            </a:r>
          </a:p>
        </p:txBody>
      </p:sp>
      <p:sp>
        <p:nvSpPr>
          <p:cNvPr id="5" name="Text Placeholder 4">
            <a:extLst>
              <a:ext uri="{FF2B5EF4-FFF2-40B4-BE49-F238E27FC236}">
                <a16:creationId xmlns:a16="http://schemas.microsoft.com/office/drawing/2014/main" id="{D5A0E33D-4CE3-48D0-B033-DEE3E8CE3F0C}"/>
              </a:ext>
            </a:extLst>
          </p:cNvPr>
          <p:cNvSpPr>
            <a:spLocks noGrp="1"/>
          </p:cNvSpPr>
          <p:nvPr>
            <p:ph type="body" sz="quarter" idx="14"/>
          </p:nvPr>
        </p:nvSpPr>
        <p:spPr/>
        <p:txBody>
          <a:bodyPr/>
          <a:lstStyle/>
          <a:p>
            <a:r>
              <a:rPr lang="en-US" dirty="0"/>
              <a:t>Be prepared</a:t>
            </a:r>
          </a:p>
        </p:txBody>
      </p:sp>
      <p:sp>
        <p:nvSpPr>
          <p:cNvPr id="6" name="Title 5">
            <a:extLst>
              <a:ext uri="{FF2B5EF4-FFF2-40B4-BE49-F238E27FC236}">
                <a16:creationId xmlns:a16="http://schemas.microsoft.com/office/drawing/2014/main" id="{604013B6-9BF2-422A-A3DE-53387D67187E}"/>
              </a:ext>
            </a:extLst>
          </p:cNvPr>
          <p:cNvSpPr>
            <a:spLocks noGrp="1"/>
          </p:cNvSpPr>
          <p:nvPr>
            <p:ph type="title"/>
          </p:nvPr>
        </p:nvSpPr>
        <p:spPr/>
        <p:txBody>
          <a:bodyPr/>
          <a:lstStyle/>
          <a:p>
            <a:r>
              <a:rPr lang="en-US" dirty="0"/>
              <a:t>University Safety </a:t>
            </a:r>
          </a:p>
        </p:txBody>
      </p:sp>
      <p:pic>
        <p:nvPicPr>
          <p:cNvPr id="8" name="Picture 7" descr="Screen of a cell phone&#10;&#10;Description automatically generated">
            <a:extLst>
              <a:ext uri="{FF2B5EF4-FFF2-40B4-BE49-F238E27FC236}">
                <a16:creationId xmlns:a16="http://schemas.microsoft.com/office/drawing/2014/main" id="{9044D541-2DF8-41C8-9842-99340CC2A12B}"/>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0042" t="2923" r="13436"/>
          <a:stretch/>
        </p:blipFill>
        <p:spPr>
          <a:xfrm>
            <a:off x="6406137" y="1096393"/>
            <a:ext cx="2636879" cy="2507942"/>
          </a:xfrm>
          <a:prstGeom prst="rect">
            <a:avLst/>
          </a:prstGeom>
        </p:spPr>
      </p:pic>
    </p:spTree>
    <p:extLst>
      <p:ext uri="{BB962C8B-B14F-4D97-AF65-F5344CB8AC3E}">
        <p14:creationId xmlns:p14="http://schemas.microsoft.com/office/powerpoint/2010/main" val="6032416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96DE7C-D5FF-41C5-A13C-45D1F9FACE42}"/>
              </a:ext>
            </a:extLst>
          </p:cNvPr>
          <p:cNvSpPr>
            <a:spLocks noGrp="1"/>
          </p:cNvSpPr>
          <p:nvPr>
            <p:ph type="sldNum" sz="quarter" idx="12"/>
          </p:nvPr>
        </p:nvSpPr>
        <p:spPr/>
        <p:txBody>
          <a:bodyPr/>
          <a:lstStyle/>
          <a:p>
            <a:fld id="{DCFE8AC6-424E-904F-AE4A-648F5E9D72F5}" type="slidenum">
              <a:rPr lang="en-US" smtClean="0"/>
              <a:pPr/>
              <a:t>26</a:t>
            </a:fld>
            <a:endParaRPr lang="en-US" dirty="0"/>
          </a:p>
        </p:txBody>
      </p:sp>
      <p:sp>
        <p:nvSpPr>
          <p:cNvPr id="3" name="Footer Placeholder 2">
            <a:extLst>
              <a:ext uri="{FF2B5EF4-FFF2-40B4-BE49-F238E27FC236}">
                <a16:creationId xmlns:a16="http://schemas.microsoft.com/office/drawing/2014/main" id="{34C24EC3-9CEE-4209-A738-5C98CC84EA6F}"/>
              </a:ext>
            </a:extLst>
          </p:cNvPr>
          <p:cNvSpPr>
            <a:spLocks noGrp="1"/>
          </p:cNvSpPr>
          <p:nvPr>
            <p:ph type="ftr" sz="quarter" idx="15"/>
          </p:nvPr>
        </p:nvSpPr>
        <p:spPr/>
        <p:txBody>
          <a:bodyPr/>
          <a:lstStyle/>
          <a:p>
            <a:r>
              <a:rPr lang="en-US" dirty="0"/>
              <a:t>ALL COB FA21 </a:t>
            </a:r>
          </a:p>
        </p:txBody>
      </p:sp>
      <p:sp>
        <p:nvSpPr>
          <p:cNvPr id="4" name="Content Placeholder 3">
            <a:extLst>
              <a:ext uri="{FF2B5EF4-FFF2-40B4-BE49-F238E27FC236}">
                <a16:creationId xmlns:a16="http://schemas.microsoft.com/office/drawing/2014/main" id="{849DC053-89BF-4241-8ED8-5E0DCBB60CD5}"/>
              </a:ext>
            </a:extLst>
          </p:cNvPr>
          <p:cNvSpPr>
            <a:spLocks noGrp="1"/>
          </p:cNvSpPr>
          <p:nvPr>
            <p:ph idx="1"/>
          </p:nvPr>
        </p:nvSpPr>
        <p:spPr>
          <a:xfrm>
            <a:off x="571497" y="1505635"/>
            <a:ext cx="8001001" cy="3657600"/>
          </a:xfrm>
        </p:spPr>
        <p:txBody>
          <a:bodyPr>
            <a:normAutofit/>
          </a:bodyPr>
          <a:lstStyle/>
          <a:p>
            <a:r>
              <a:rPr lang="en-US" dirty="0"/>
              <a:t>Faculty Research Grants (up to $7,500) </a:t>
            </a:r>
            <a:br>
              <a:rPr lang="en-US" dirty="0"/>
            </a:br>
            <a:r>
              <a:rPr lang="en-US" sz="1900" dirty="0"/>
              <a:t>Submit proposal to the Graduate College by October or February </a:t>
            </a:r>
          </a:p>
          <a:p>
            <a:r>
              <a:rPr lang="en-US" dirty="0"/>
              <a:t>Faculty Summer Research Fellowship ($6,000) </a:t>
            </a:r>
            <a:r>
              <a:rPr lang="en-US" sz="1900" dirty="0"/>
              <a:t>Submit proposal to the Graduate College by October</a:t>
            </a:r>
          </a:p>
          <a:p>
            <a:r>
              <a:rPr lang="en-US" dirty="0"/>
              <a:t>Faculty Research Opportunities can be found at </a:t>
            </a:r>
            <a:r>
              <a:rPr lang="en-US" dirty="0">
                <a:hlinkClick r:id="rId2"/>
              </a:rPr>
              <a:t>https://www.missouristate.edu/provost/orientation/fundingsupport.htm</a:t>
            </a:r>
            <a:r>
              <a:rPr lang="en-US" dirty="0"/>
              <a:t> </a:t>
            </a:r>
          </a:p>
          <a:p>
            <a:endParaRPr lang="en-US" dirty="0"/>
          </a:p>
        </p:txBody>
      </p:sp>
      <p:sp>
        <p:nvSpPr>
          <p:cNvPr id="6" name="Title 5">
            <a:extLst>
              <a:ext uri="{FF2B5EF4-FFF2-40B4-BE49-F238E27FC236}">
                <a16:creationId xmlns:a16="http://schemas.microsoft.com/office/drawing/2014/main" id="{88C01CC5-63D3-47A7-8159-32718FB6DA19}"/>
              </a:ext>
            </a:extLst>
          </p:cNvPr>
          <p:cNvSpPr>
            <a:spLocks noGrp="1"/>
          </p:cNvSpPr>
          <p:nvPr>
            <p:ph type="title"/>
          </p:nvPr>
        </p:nvSpPr>
        <p:spPr>
          <a:xfrm>
            <a:off x="571498" y="457199"/>
            <a:ext cx="8001001" cy="685800"/>
          </a:xfrm>
        </p:spPr>
        <p:txBody>
          <a:bodyPr/>
          <a:lstStyle/>
          <a:p>
            <a:r>
              <a:rPr lang="en-US" dirty="0"/>
              <a:t>Research Grants</a:t>
            </a:r>
          </a:p>
        </p:txBody>
      </p:sp>
      <p:sp>
        <p:nvSpPr>
          <p:cNvPr id="7" name="TextBox 6">
            <a:extLst>
              <a:ext uri="{FF2B5EF4-FFF2-40B4-BE49-F238E27FC236}">
                <a16:creationId xmlns:a16="http://schemas.microsoft.com/office/drawing/2014/main" id="{2CDD0882-9695-49A4-83F3-5791B568F888}"/>
              </a:ext>
            </a:extLst>
          </p:cNvPr>
          <p:cNvSpPr txBox="1"/>
          <p:nvPr/>
        </p:nvSpPr>
        <p:spPr>
          <a:xfrm>
            <a:off x="5033817" y="5525872"/>
            <a:ext cx="3538681" cy="369332"/>
          </a:xfrm>
          <a:prstGeom prst="rect">
            <a:avLst/>
          </a:prstGeom>
          <a:noFill/>
          <a:ln>
            <a:solidFill>
              <a:schemeClr val="tx1"/>
            </a:solidFill>
          </a:ln>
        </p:spPr>
        <p:txBody>
          <a:bodyPr wrap="square" rtlCol="0">
            <a:spAutoFit/>
          </a:bodyPr>
          <a:lstStyle/>
          <a:p>
            <a:r>
              <a:rPr lang="en-US" dirty="0"/>
              <a:t>See </a:t>
            </a:r>
            <a:r>
              <a:rPr lang="en-US" b="1" i="1" dirty="0"/>
              <a:t>Inside COB </a:t>
            </a:r>
            <a:r>
              <a:rPr lang="en-US" dirty="0"/>
              <a:t>for more details</a:t>
            </a:r>
          </a:p>
        </p:txBody>
      </p:sp>
    </p:spTree>
    <p:extLst>
      <p:ext uri="{BB962C8B-B14F-4D97-AF65-F5344CB8AC3E}">
        <p14:creationId xmlns:p14="http://schemas.microsoft.com/office/powerpoint/2010/main" val="24501623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D7C605-A4F5-475C-B1AF-E1D8587C588B}"/>
              </a:ext>
            </a:extLst>
          </p:cNvPr>
          <p:cNvSpPr>
            <a:spLocks noGrp="1"/>
          </p:cNvSpPr>
          <p:nvPr>
            <p:ph type="sldNum" sz="quarter" idx="12"/>
          </p:nvPr>
        </p:nvSpPr>
        <p:spPr/>
        <p:txBody>
          <a:bodyPr/>
          <a:lstStyle/>
          <a:p>
            <a:fld id="{DCFE8AC6-424E-904F-AE4A-648F5E9D72F5}" type="slidenum">
              <a:rPr lang="en-US" smtClean="0"/>
              <a:pPr/>
              <a:t>27</a:t>
            </a:fld>
            <a:endParaRPr lang="en-US" dirty="0"/>
          </a:p>
        </p:txBody>
      </p:sp>
      <p:sp>
        <p:nvSpPr>
          <p:cNvPr id="3" name="Footer Placeholder 2">
            <a:extLst>
              <a:ext uri="{FF2B5EF4-FFF2-40B4-BE49-F238E27FC236}">
                <a16:creationId xmlns:a16="http://schemas.microsoft.com/office/drawing/2014/main" id="{9582ACAE-CD15-473F-BB05-C9FDFA059495}"/>
              </a:ext>
            </a:extLst>
          </p:cNvPr>
          <p:cNvSpPr>
            <a:spLocks noGrp="1"/>
          </p:cNvSpPr>
          <p:nvPr>
            <p:ph type="ftr" sz="quarter" idx="15"/>
          </p:nvPr>
        </p:nvSpPr>
        <p:spPr/>
        <p:txBody>
          <a:bodyPr/>
          <a:lstStyle/>
          <a:p>
            <a:r>
              <a:rPr lang="en-US" dirty="0"/>
              <a:t>ALL COB FA21 </a:t>
            </a:r>
          </a:p>
        </p:txBody>
      </p:sp>
      <p:sp>
        <p:nvSpPr>
          <p:cNvPr id="4" name="Content Placeholder 3">
            <a:extLst>
              <a:ext uri="{FF2B5EF4-FFF2-40B4-BE49-F238E27FC236}">
                <a16:creationId xmlns:a16="http://schemas.microsoft.com/office/drawing/2014/main" id="{CBB28C83-2ED9-4EE0-83E5-7C1A6609108F}"/>
              </a:ext>
            </a:extLst>
          </p:cNvPr>
          <p:cNvSpPr>
            <a:spLocks noGrp="1"/>
          </p:cNvSpPr>
          <p:nvPr>
            <p:ph idx="1"/>
          </p:nvPr>
        </p:nvSpPr>
        <p:spPr>
          <a:xfrm>
            <a:off x="571499" y="2574036"/>
            <a:ext cx="8312858" cy="3657600"/>
          </a:xfrm>
        </p:spPr>
        <p:txBody>
          <a:bodyPr>
            <a:normAutofit/>
          </a:bodyPr>
          <a:lstStyle/>
          <a:p>
            <a:r>
              <a:rPr lang="en-US" dirty="0"/>
              <a:t>September 27-30, 2021</a:t>
            </a:r>
          </a:p>
          <a:p>
            <a:r>
              <a:rPr lang="en-US" dirty="0"/>
              <a:t>Mix of In-person Events and Live Virtual Programming</a:t>
            </a:r>
          </a:p>
          <a:p>
            <a:r>
              <a:rPr lang="en-US" dirty="0"/>
              <a:t>Conference Schedule:</a:t>
            </a:r>
            <a:br>
              <a:rPr lang="en-US" dirty="0"/>
            </a:br>
            <a:r>
              <a:rPr lang="en-US" dirty="0"/>
              <a:t>    </a:t>
            </a:r>
            <a:r>
              <a:rPr lang="en-US" sz="2200" dirty="0">
                <a:hlinkClick r:id="rId2"/>
              </a:rPr>
              <a:t>https://publicaffairs.missouristate.edu/conference/schedule</a:t>
            </a:r>
            <a:endParaRPr lang="en-US" sz="2200" dirty="0"/>
          </a:p>
          <a:p>
            <a:r>
              <a:rPr lang="en-US" dirty="0"/>
              <a:t>Zoom Webinar links will be listed on the schedule</a:t>
            </a:r>
          </a:p>
          <a:p>
            <a:endParaRPr lang="en-US" dirty="0"/>
          </a:p>
        </p:txBody>
      </p:sp>
      <p:sp>
        <p:nvSpPr>
          <p:cNvPr id="6" name="Title 5">
            <a:extLst>
              <a:ext uri="{FF2B5EF4-FFF2-40B4-BE49-F238E27FC236}">
                <a16:creationId xmlns:a16="http://schemas.microsoft.com/office/drawing/2014/main" id="{B374F8B7-0BBB-4111-824B-6CAB2EB8D182}"/>
              </a:ext>
            </a:extLst>
          </p:cNvPr>
          <p:cNvSpPr>
            <a:spLocks noGrp="1"/>
          </p:cNvSpPr>
          <p:nvPr>
            <p:ph type="title"/>
          </p:nvPr>
        </p:nvSpPr>
        <p:spPr>
          <a:xfrm>
            <a:off x="571499" y="457201"/>
            <a:ext cx="8001001" cy="685800"/>
          </a:xfrm>
        </p:spPr>
        <p:txBody>
          <a:bodyPr/>
          <a:lstStyle/>
          <a:p>
            <a:r>
              <a:rPr lang="en-US" dirty="0"/>
              <a:t>Public Affairs Conference</a:t>
            </a:r>
          </a:p>
        </p:txBody>
      </p:sp>
      <p:pic>
        <p:nvPicPr>
          <p:cNvPr id="9" name="Picture 8" descr="Graphical user interface, text, application&#10;&#10;Description automatically generated">
            <a:extLst>
              <a:ext uri="{FF2B5EF4-FFF2-40B4-BE49-F238E27FC236}">
                <a16:creationId xmlns:a16="http://schemas.microsoft.com/office/drawing/2014/main" id="{8A4038B6-21A3-44A1-A75E-10CD153F8E70}"/>
              </a:ext>
            </a:extLst>
          </p:cNvPr>
          <p:cNvPicPr>
            <a:picLocks noChangeAspect="1"/>
          </p:cNvPicPr>
          <p:nvPr/>
        </p:nvPicPr>
        <p:blipFill>
          <a:blip r:embed="rId3"/>
          <a:stretch>
            <a:fillRect/>
          </a:stretch>
        </p:blipFill>
        <p:spPr>
          <a:xfrm>
            <a:off x="571500" y="1126628"/>
            <a:ext cx="3910190" cy="1441778"/>
          </a:xfrm>
          <a:prstGeom prst="rect">
            <a:avLst/>
          </a:prstGeom>
        </p:spPr>
      </p:pic>
    </p:spTree>
    <p:extLst>
      <p:ext uri="{BB962C8B-B14F-4D97-AF65-F5344CB8AC3E}">
        <p14:creationId xmlns:p14="http://schemas.microsoft.com/office/powerpoint/2010/main" val="2241182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91F44A-A867-4173-ADB5-A086CCF05B94}"/>
              </a:ext>
            </a:extLst>
          </p:cNvPr>
          <p:cNvSpPr>
            <a:spLocks noGrp="1"/>
          </p:cNvSpPr>
          <p:nvPr>
            <p:ph type="sldNum" sz="quarter" idx="12"/>
          </p:nvPr>
        </p:nvSpPr>
        <p:spPr/>
        <p:txBody>
          <a:bodyPr/>
          <a:lstStyle/>
          <a:p>
            <a:fld id="{DCFE8AC6-424E-904F-AE4A-648F5E9D72F5}" type="slidenum">
              <a:rPr lang="en-US" smtClean="0"/>
              <a:pPr/>
              <a:t>28</a:t>
            </a:fld>
            <a:endParaRPr lang="en-US" dirty="0"/>
          </a:p>
        </p:txBody>
      </p:sp>
      <p:sp>
        <p:nvSpPr>
          <p:cNvPr id="3" name="Footer Placeholder 2">
            <a:extLst>
              <a:ext uri="{FF2B5EF4-FFF2-40B4-BE49-F238E27FC236}">
                <a16:creationId xmlns:a16="http://schemas.microsoft.com/office/drawing/2014/main" id="{CDFC8C13-1DDC-4C45-AE0B-3FFDA3EC3A8A}"/>
              </a:ext>
            </a:extLst>
          </p:cNvPr>
          <p:cNvSpPr>
            <a:spLocks noGrp="1"/>
          </p:cNvSpPr>
          <p:nvPr>
            <p:ph type="ftr" sz="quarter" idx="15"/>
          </p:nvPr>
        </p:nvSpPr>
        <p:spPr/>
        <p:txBody>
          <a:bodyPr/>
          <a:lstStyle/>
          <a:p>
            <a:r>
              <a:rPr lang="en-US" dirty="0"/>
              <a:t>ALL COB FA21 </a:t>
            </a:r>
          </a:p>
        </p:txBody>
      </p:sp>
      <p:sp>
        <p:nvSpPr>
          <p:cNvPr id="4" name="Content Placeholder 3">
            <a:extLst>
              <a:ext uri="{FF2B5EF4-FFF2-40B4-BE49-F238E27FC236}">
                <a16:creationId xmlns:a16="http://schemas.microsoft.com/office/drawing/2014/main" id="{223540FC-41B8-4185-B19E-6D4EA638EC67}"/>
              </a:ext>
            </a:extLst>
          </p:cNvPr>
          <p:cNvSpPr>
            <a:spLocks noGrp="1"/>
          </p:cNvSpPr>
          <p:nvPr>
            <p:ph idx="1"/>
          </p:nvPr>
        </p:nvSpPr>
        <p:spPr>
          <a:xfrm>
            <a:off x="342899" y="1653861"/>
            <a:ext cx="8001001" cy="2733412"/>
          </a:xfrm>
        </p:spPr>
        <p:txBody>
          <a:bodyPr>
            <a:normAutofit fontScale="77500" lnSpcReduction="20000"/>
          </a:bodyPr>
          <a:lstStyle/>
          <a:p>
            <a:r>
              <a:rPr lang="en-US" dirty="0"/>
              <a:t>Requests to Add closed sections</a:t>
            </a:r>
          </a:p>
          <a:p>
            <a:pPr lvl="1">
              <a:spcBef>
                <a:spcPts val="0"/>
              </a:spcBef>
            </a:pPr>
            <a:r>
              <a:rPr lang="en-US" sz="2100" dirty="0">
                <a:effectLst/>
                <a:latin typeface="Calibri" panose="020F0502020204030204" pitchFamily="34" charset="0"/>
                <a:ea typeface="Calibri" panose="020F0502020204030204" pitchFamily="34" charset="0"/>
              </a:rPr>
              <a:t>Direct students to complete the Override Request (for College of Business Courses</a:t>
            </a:r>
            <a:br>
              <a:rPr lang="en-US" sz="2100" dirty="0">
                <a:effectLst/>
                <a:latin typeface="Calibri" panose="020F0502020204030204" pitchFamily="34" charset="0"/>
                <a:ea typeface="Calibri" panose="020F0502020204030204" pitchFamily="34" charset="0"/>
              </a:rPr>
            </a:br>
            <a:r>
              <a:rPr lang="en-US" sz="2100" dirty="0">
                <a:effectLst/>
                <a:latin typeface="Calibri" panose="020F0502020204030204" pitchFamily="34" charset="0"/>
                <a:ea typeface="Calibri" panose="020F0502020204030204" pitchFamily="34" charset="0"/>
              </a:rPr>
              <a:t>Only) from the Business Advisement Center website. The direct link is: </a:t>
            </a:r>
            <a:r>
              <a:rPr lang="en-US" sz="1800" u="sng" dirty="0">
                <a:solidFill>
                  <a:srgbClr val="0563C1"/>
                </a:solidFill>
                <a:effectLst/>
                <a:latin typeface="Calibri" panose="020F0502020204030204" pitchFamily="34" charset="0"/>
                <a:ea typeface="Calibri" panose="020F0502020204030204" pitchFamily="34" charset="0"/>
                <a:hlinkClick r:id="rId2"/>
              </a:rPr>
              <a:t>https://www.missouristate.edu/BusAdv/override-request.htm</a:t>
            </a: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rPr>
              <a:t> </a:t>
            </a:r>
          </a:p>
          <a:p>
            <a:pPr lvl="1">
              <a:spcBef>
                <a:spcPts val="0"/>
              </a:spcBef>
            </a:pPr>
            <a:r>
              <a:rPr lang="en-US" sz="2100" dirty="0">
                <a:latin typeface="Calibri" panose="020F0502020204030204" pitchFamily="34" charset="0"/>
              </a:rPr>
              <a:t>The student clicks on their advisor’s name and then completes the form. </a:t>
            </a:r>
            <a:br>
              <a:rPr lang="en-US" sz="2100" dirty="0">
                <a:latin typeface="Calibri" panose="020F0502020204030204" pitchFamily="34" charset="0"/>
              </a:rPr>
            </a:br>
            <a:r>
              <a:rPr lang="en-US" sz="2100" dirty="0">
                <a:latin typeface="Calibri" panose="020F0502020204030204" pitchFamily="34" charset="0"/>
              </a:rPr>
              <a:t>Upon submission, the request will route to their advisor</a:t>
            </a:r>
            <a:r>
              <a:rPr lang="en-US" sz="1400" dirty="0">
                <a:effectLst/>
                <a:latin typeface="Calibri" panose="020F0502020204030204" pitchFamily="34" charset="0"/>
                <a:ea typeface="Calibri" panose="020F0502020204030204" pitchFamily="34" charset="0"/>
              </a:rPr>
              <a:t>.</a:t>
            </a:r>
          </a:p>
          <a:p>
            <a:pPr lvl="1">
              <a:spcBef>
                <a:spcPts val="0"/>
              </a:spcBef>
            </a:pPr>
            <a:endParaRPr lang="en-US" sz="1800" dirty="0">
              <a:effectLst/>
              <a:latin typeface="Calibri" panose="020F0502020204030204" pitchFamily="34" charset="0"/>
              <a:ea typeface="Calibri" panose="020F0502020204030204" pitchFamily="34" charset="0"/>
            </a:endParaRPr>
          </a:p>
          <a:p>
            <a:r>
              <a:rPr lang="en-US" dirty="0"/>
              <a:t>Issues with schedule/modality changes</a:t>
            </a:r>
          </a:p>
          <a:p>
            <a:pPr lvl="1"/>
            <a:r>
              <a:rPr lang="en-US" dirty="0"/>
              <a:t>Direct students to contact their assigned advisor</a:t>
            </a:r>
          </a:p>
          <a:p>
            <a:pPr marL="342900" lvl="1" indent="0">
              <a:buNone/>
            </a:pPr>
            <a:endParaRPr lang="en-US" dirty="0"/>
          </a:p>
          <a:p>
            <a:endParaRPr lang="en-US" dirty="0"/>
          </a:p>
        </p:txBody>
      </p:sp>
      <p:sp>
        <p:nvSpPr>
          <p:cNvPr id="6" name="Title 5">
            <a:extLst>
              <a:ext uri="{FF2B5EF4-FFF2-40B4-BE49-F238E27FC236}">
                <a16:creationId xmlns:a16="http://schemas.microsoft.com/office/drawing/2014/main" id="{19CF2886-1E8B-4294-B9E9-CC34FBE02A28}"/>
              </a:ext>
            </a:extLst>
          </p:cNvPr>
          <p:cNvSpPr>
            <a:spLocks noGrp="1"/>
          </p:cNvSpPr>
          <p:nvPr>
            <p:ph type="title"/>
          </p:nvPr>
        </p:nvSpPr>
        <p:spPr>
          <a:xfrm>
            <a:off x="571498" y="457199"/>
            <a:ext cx="8001001" cy="685800"/>
          </a:xfrm>
        </p:spPr>
        <p:txBody>
          <a:bodyPr/>
          <a:lstStyle/>
          <a:p>
            <a:r>
              <a:rPr lang="en-US" dirty="0"/>
              <a:t>BAC ADVISING</a:t>
            </a:r>
          </a:p>
        </p:txBody>
      </p:sp>
      <p:sp>
        <p:nvSpPr>
          <p:cNvPr id="8" name="Text Placeholder 7">
            <a:extLst>
              <a:ext uri="{FF2B5EF4-FFF2-40B4-BE49-F238E27FC236}">
                <a16:creationId xmlns:a16="http://schemas.microsoft.com/office/drawing/2014/main" id="{C43E6623-6EA1-4A7A-B872-D6BF1363F9BD}"/>
              </a:ext>
            </a:extLst>
          </p:cNvPr>
          <p:cNvSpPr>
            <a:spLocks noGrp="1"/>
          </p:cNvSpPr>
          <p:nvPr>
            <p:ph type="body" sz="quarter" idx="14"/>
          </p:nvPr>
        </p:nvSpPr>
        <p:spPr>
          <a:xfrm>
            <a:off x="571497" y="1189458"/>
            <a:ext cx="8001001" cy="342899"/>
          </a:xfrm>
        </p:spPr>
        <p:txBody>
          <a:bodyPr/>
          <a:lstStyle/>
          <a:p>
            <a:r>
              <a:rPr lang="en-US" dirty="0"/>
              <a:t>Undergraduate Students</a:t>
            </a:r>
          </a:p>
        </p:txBody>
      </p:sp>
    </p:spTree>
    <p:extLst>
      <p:ext uri="{BB962C8B-B14F-4D97-AF65-F5344CB8AC3E}">
        <p14:creationId xmlns:p14="http://schemas.microsoft.com/office/powerpoint/2010/main" val="107085471"/>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ABD80D-E5A6-423D-9DBF-83E9399B8CBD}"/>
              </a:ext>
            </a:extLst>
          </p:cNvPr>
          <p:cNvSpPr>
            <a:spLocks noGrp="1"/>
          </p:cNvSpPr>
          <p:nvPr>
            <p:ph type="sldNum" sz="quarter" idx="12"/>
          </p:nvPr>
        </p:nvSpPr>
        <p:spPr/>
        <p:txBody>
          <a:bodyPr/>
          <a:lstStyle/>
          <a:p>
            <a:fld id="{DCFE8AC6-424E-904F-AE4A-648F5E9D72F5}" type="slidenum">
              <a:rPr lang="en-US" smtClean="0"/>
              <a:pPr/>
              <a:t>29</a:t>
            </a:fld>
            <a:endParaRPr lang="en-US" dirty="0"/>
          </a:p>
        </p:txBody>
      </p:sp>
      <p:sp>
        <p:nvSpPr>
          <p:cNvPr id="3" name="Footer Placeholder 2">
            <a:extLst>
              <a:ext uri="{FF2B5EF4-FFF2-40B4-BE49-F238E27FC236}">
                <a16:creationId xmlns:a16="http://schemas.microsoft.com/office/drawing/2014/main" id="{2377067E-9215-479A-A482-7E2241F63FE4}"/>
              </a:ext>
            </a:extLst>
          </p:cNvPr>
          <p:cNvSpPr>
            <a:spLocks noGrp="1"/>
          </p:cNvSpPr>
          <p:nvPr>
            <p:ph type="ftr" sz="quarter" idx="15"/>
          </p:nvPr>
        </p:nvSpPr>
        <p:spPr/>
        <p:txBody>
          <a:bodyPr/>
          <a:lstStyle/>
          <a:p>
            <a:r>
              <a:rPr lang="en-US" dirty="0"/>
              <a:t>ALL COB FA21 </a:t>
            </a:r>
          </a:p>
        </p:txBody>
      </p:sp>
      <p:sp>
        <p:nvSpPr>
          <p:cNvPr id="4" name="Content Placeholder 3">
            <a:extLst>
              <a:ext uri="{FF2B5EF4-FFF2-40B4-BE49-F238E27FC236}">
                <a16:creationId xmlns:a16="http://schemas.microsoft.com/office/drawing/2014/main" id="{57431CBD-EA8C-44BC-BC75-D43B327D46D0}"/>
              </a:ext>
            </a:extLst>
          </p:cNvPr>
          <p:cNvSpPr>
            <a:spLocks noGrp="1"/>
          </p:cNvSpPr>
          <p:nvPr>
            <p:ph idx="1"/>
          </p:nvPr>
        </p:nvSpPr>
        <p:spPr/>
        <p:txBody>
          <a:bodyPr/>
          <a:lstStyle/>
          <a:p>
            <a:endParaRPr lang="en-US" dirty="0"/>
          </a:p>
        </p:txBody>
      </p:sp>
      <p:sp>
        <p:nvSpPr>
          <p:cNvPr id="5" name="Text Placeholder 4">
            <a:extLst>
              <a:ext uri="{FF2B5EF4-FFF2-40B4-BE49-F238E27FC236}">
                <a16:creationId xmlns:a16="http://schemas.microsoft.com/office/drawing/2014/main" id="{40524250-0589-456B-BC77-4026BE413105}"/>
              </a:ext>
            </a:extLst>
          </p:cNvPr>
          <p:cNvSpPr>
            <a:spLocks noGrp="1"/>
          </p:cNvSpPr>
          <p:nvPr>
            <p:ph type="body" sz="quarter" idx="14"/>
          </p:nvPr>
        </p:nvSpPr>
        <p:spPr>
          <a:xfrm>
            <a:off x="685799" y="1319020"/>
            <a:ext cx="8001001" cy="342899"/>
          </a:xfrm>
        </p:spPr>
        <p:txBody>
          <a:bodyPr/>
          <a:lstStyle/>
          <a:p>
            <a:r>
              <a:rPr lang="en-US" dirty="0"/>
              <a:t>Kent Ragan, Associate Dean</a:t>
            </a:r>
          </a:p>
        </p:txBody>
      </p:sp>
      <p:sp>
        <p:nvSpPr>
          <p:cNvPr id="6" name="Title 5">
            <a:extLst>
              <a:ext uri="{FF2B5EF4-FFF2-40B4-BE49-F238E27FC236}">
                <a16:creationId xmlns:a16="http://schemas.microsoft.com/office/drawing/2014/main" id="{E40FAADA-DACD-4F65-BE4C-B9AA99BA928E}"/>
              </a:ext>
            </a:extLst>
          </p:cNvPr>
          <p:cNvSpPr>
            <a:spLocks noGrp="1"/>
          </p:cNvSpPr>
          <p:nvPr>
            <p:ph type="title"/>
          </p:nvPr>
        </p:nvSpPr>
        <p:spPr>
          <a:xfrm>
            <a:off x="571498" y="457199"/>
            <a:ext cx="8001001" cy="685800"/>
          </a:xfrm>
        </p:spPr>
        <p:txBody>
          <a:bodyPr>
            <a:normAutofit/>
          </a:bodyPr>
          <a:lstStyle/>
          <a:p>
            <a:r>
              <a:rPr lang="en-US" sz="3600" dirty="0"/>
              <a:t>Technology &amp; Building Updates</a:t>
            </a:r>
          </a:p>
        </p:txBody>
      </p:sp>
    </p:spTree>
    <p:extLst>
      <p:ext uri="{BB962C8B-B14F-4D97-AF65-F5344CB8AC3E}">
        <p14:creationId xmlns:p14="http://schemas.microsoft.com/office/powerpoint/2010/main" val="2044819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CFE8AC6-424E-904F-AE4A-648F5E9D72F5}" type="slidenum">
              <a:rPr lang="en-US" smtClean="0"/>
              <a:pPr/>
              <a:t>3</a:t>
            </a:fld>
            <a:endParaRPr lang="en-US" dirty="0"/>
          </a:p>
        </p:txBody>
      </p:sp>
      <p:sp>
        <p:nvSpPr>
          <p:cNvPr id="3" name="Footer Placeholder 2"/>
          <p:cNvSpPr>
            <a:spLocks noGrp="1"/>
          </p:cNvSpPr>
          <p:nvPr>
            <p:ph type="ftr" sz="quarter" idx="15"/>
          </p:nvPr>
        </p:nvSpPr>
        <p:spPr/>
        <p:txBody>
          <a:bodyPr/>
          <a:lstStyle/>
          <a:p>
            <a:r>
              <a:rPr lang="en-US" dirty="0"/>
              <a:t>ALL COB FA21 </a:t>
            </a:r>
          </a:p>
        </p:txBody>
      </p:sp>
      <p:sp>
        <p:nvSpPr>
          <p:cNvPr id="6" name="Title 5"/>
          <p:cNvSpPr>
            <a:spLocks noGrp="1"/>
          </p:cNvSpPr>
          <p:nvPr>
            <p:ph type="title"/>
          </p:nvPr>
        </p:nvSpPr>
        <p:spPr>
          <a:xfrm>
            <a:off x="571499" y="457199"/>
            <a:ext cx="8001001" cy="685800"/>
          </a:xfrm>
        </p:spPr>
        <p:txBody>
          <a:bodyPr>
            <a:normAutofit/>
          </a:bodyPr>
          <a:lstStyle/>
          <a:p>
            <a:r>
              <a:rPr lang="en-US" sz="3600" dirty="0"/>
              <a:t>Agenda</a:t>
            </a:r>
          </a:p>
        </p:txBody>
      </p:sp>
      <p:sp>
        <p:nvSpPr>
          <p:cNvPr id="11" name="TextBox 10"/>
          <p:cNvSpPr txBox="1"/>
          <p:nvPr/>
        </p:nvSpPr>
        <p:spPr>
          <a:xfrm>
            <a:off x="2933964" y="1040686"/>
            <a:ext cx="3964445" cy="4801314"/>
          </a:xfrm>
          <a:prstGeom prst="rect">
            <a:avLst/>
          </a:prstGeom>
          <a:noFill/>
        </p:spPr>
        <p:txBody>
          <a:bodyPr wrap="square" rtlCol="0">
            <a:spAutoFit/>
          </a:bodyPr>
          <a:lstStyle/>
          <a:p>
            <a:pPr marL="285750" lvl="0" indent="-285750" defTabSz="685800">
              <a:buFont typeface="Arial"/>
              <a:buChar char="•"/>
              <a:defRPr/>
            </a:pPr>
            <a:r>
              <a:rPr lang="en-US" b="1" dirty="0">
                <a:solidFill>
                  <a:srgbClr val="000000"/>
                </a:solidFill>
              </a:rPr>
              <a:t>President Smart</a:t>
            </a:r>
            <a:br>
              <a:rPr lang="en-US" b="1" dirty="0">
                <a:solidFill>
                  <a:srgbClr val="000000"/>
                </a:solidFill>
              </a:rPr>
            </a:br>
            <a:endParaRPr lang="en-US" b="1" dirty="0">
              <a:solidFill>
                <a:srgbClr val="000000"/>
              </a:solidFill>
            </a:endParaRPr>
          </a:p>
          <a:p>
            <a:pPr marL="285750" lvl="0" indent="-285750" defTabSz="685800">
              <a:buFont typeface="Arial"/>
              <a:buChar char="•"/>
              <a:defRPr/>
            </a:pPr>
            <a:r>
              <a:rPr lang="en-US" b="1" dirty="0">
                <a:solidFill>
                  <a:srgbClr val="000000"/>
                </a:solidFill>
              </a:rPr>
              <a:t>Welcome New Colleagues</a:t>
            </a:r>
          </a:p>
          <a:p>
            <a:pPr marL="285750" lvl="0" indent="-285750" defTabSz="685800">
              <a:buFont typeface="Arial"/>
              <a:buChar char="•"/>
              <a:defRPr/>
            </a:pPr>
            <a:endParaRPr lang="en-US" b="1" dirty="0">
              <a:solidFill>
                <a:srgbClr val="000000"/>
              </a:solidFill>
            </a:endParaRPr>
          </a:p>
          <a:p>
            <a:pPr marL="285750" lvl="0" indent="-285750" defTabSz="685800">
              <a:buFont typeface="Arial"/>
              <a:buChar char="•"/>
              <a:defRPr/>
            </a:pPr>
            <a:r>
              <a:rPr lang="en-US" b="1" dirty="0">
                <a:solidFill>
                  <a:srgbClr val="000000"/>
                </a:solidFill>
              </a:rPr>
              <a:t>Student Success Stories </a:t>
            </a:r>
          </a:p>
          <a:p>
            <a:pPr marL="285750" lvl="0" indent="-285750" defTabSz="685800">
              <a:buFont typeface="Arial"/>
              <a:buChar char="•"/>
              <a:defRPr/>
            </a:pPr>
            <a:endParaRPr lang="en-US" b="1" dirty="0">
              <a:solidFill>
                <a:srgbClr val="000000"/>
              </a:solidFill>
            </a:endParaRPr>
          </a:p>
          <a:p>
            <a:pPr marL="285750" lvl="0" indent="-285750" defTabSz="685800">
              <a:buFont typeface="Arial"/>
              <a:buChar char="•"/>
              <a:defRPr/>
            </a:pPr>
            <a:r>
              <a:rPr lang="en-US" b="1" dirty="0">
                <a:solidFill>
                  <a:srgbClr val="000000"/>
                </a:solidFill>
              </a:rPr>
              <a:t>COB Career Fairs</a:t>
            </a:r>
          </a:p>
          <a:p>
            <a:pPr marL="285750" lvl="0" indent="-285750" defTabSz="685800">
              <a:buFont typeface="Arial"/>
              <a:buChar char="•"/>
              <a:defRPr/>
            </a:pPr>
            <a:endParaRPr lang="en-US" b="1" dirty="0">
              <a:solidFill>
                <a:srgbClr val="000000"/>
              </a:solidFill>
            </a:endParaRPr>
          </a:p>
          <a:p>
            <a:pPr marL="285750" lvl="0" indent="-285750" defTabSz="685800">
              <a:buFont typeface="Arial"/>
              <a:buChar char="•"/>
              <a:defRPr/>
            </a:pPr>
            <a:r>
              <a:rPr lang="en-US" b="1" dirty="0">
                <a:solidFill>
                  <a:srgbClr val="000000"/>
                </a:solidFill>
              </a:rPr>
              <a:t>Personnel &amp; Search Updates</a:t>
            </a:r>
          </a:p>
          <a:p>
            <a:pPr marL="285750" lvl="0" indent="-285750" defTabSz="685800">
              <a:buFont typeface="Arial"/>
              <a:buChar char="•"/>
              <a:defRPr/>
            </a:pPr>
            <a:endParaRPr lang="en-US" b="1" dirty="0">
              <a:solidFill>
                <a:srgbClr val="000000"/>
              </a:solidFill>
            </a:endParaRPr>
          </a:p>
          <a:p>
            <a:pPr marL="285750" lvl="0" indent="-285750" defTabSz="685800">
              <a:buFont typeface="Arial"/>
              <a:buChar char="•"/>
              <a:defRPr/>
            </a:pPr>
            <a:r>
              <a:rPr lang="en-US" b="1" dirty="0">
                <a:solidFill>
                  <a:srgbClr val="000000"/>
                </a:solidFill>
              </a:rPr>
              <a:t>Technology &amp; Building Updates</a:t>
            </a:r>
          </a:p>
          <a:p>
            <a:pPr marL="285750" lvl="0" indent="-285750" defTabSz="685800">
              <a:buFont typeface="Arial"/>
              <a:buChar char="•"/>
              <a:defRPr/>
            </a:pPr>
            <a:endParaRPr lang="en-US" b="1" dirty="0">
              <a:solidFill>
                <a:srgbClr val="000000"/>
              </a:solidFill>
            </a:endParaRPr>
          </a:p>
          <a:p>
            <a:pPr marL="285750" lvl="0" indent="-285750" defTabSz="685800">
              <a:buFont typeface="Arial"/>
              <a:buChar char="•"/>
              <a:defRPr/>
            </a:pPr>
            <a:r>
              <a:rPr lang="en-US" b="1" dirty="0">
                <a:solidFill>
                  <a:srgbClr val="000000"/>
                </a:solidFill>
              </a:rPr>
              <a:t>AACSB Updates</a:t>
            </a:r>
          </a:p>
          <a:p>
            <a:pPr marL="285750" lvl="0" indent="-285750" defTabSz="685800">
              <a:buFont typeface="Arial"/>
              <a:buChar char="•"/>
              <a:defRPr/>
            </a:pPr>
            <a:endParaRPr lang="en-US" b="1" dirty="0">
              <a:solidFill>
                <a:srgbClr val="000000"/>
              </a:solidFill>
            </a:endParaRPr>
          </a:p>
          <a:p>
            <a:pPr marL="285750" lvl="0" indent="-285750" defTabSz="685800">
              <a:buFont typeface="Arial"/>
              <a:buChar char="•"/>
              <a:defRPr/>
            </a:pPr>
            <a:r>
              <a:rPr lang="en-US" b="1" dirty="0">
                <a:solidFill>
                  <a:srgbClr val="000000"/>
                </a:solidFill>
              </a:rPr>
              <a:t>COVID-19 Updates</a:t>
            </a:r>
            <a:br>
              <a:rPr lang="en-US" b="1" dirty="0">
                <a:solidFill>
                  <a:srgbClr val="000000"/>
                </a:solidFill>
              </a:rPr>
            </a:br>
            <a:endParaRPr lang="en-US" b="1" dirty="0">
              <a:solidFill>
                <a:srgbClr val="000000"/>
              </a:solidFill>
            </a:endParaRPr>
          </a:p>
          <a:p>
            <a:pPr marL="285750" lvl="0" indent="-285750" defTabSz="685800">
              <a:buFont typeface="Arial"/>
              <a:buChar char="•"/>
              <a:defRPr/>
            </a:pPr>
            <a:r>
              <a:rPr lang="en-US" b="1" dirty="0">
                <a:solidFill>
                  <a:srgbClr val="000000"/>
                </a:solidFill>
              </a:rPr>
              <a:t>Department Shout-Outs</a:t>
            </a:r>
            <a:endParaRPr lang="en-US" dirty="0"/>
          </a:p>
        </p:txBody>
      </p:sp>
    </p:spTree>
    <p:extLst>
      <p:ext uri="{BB962C8B-B14F-4D97-AF65-F5344CB8AC3E}">
        <p14:creationId xmlns:p14="http://schemas.microsoft.com/office/powerpoint/2010/main" val="4027546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FAC7E8-8B0E-46AF-91A9-A620CF01156A}"/>
              </a:ext>
            </a:extLst>
          </p:cNvPr>
          <p:cNvSpPr>
            <a:spLocks noGrp="1"/>
          </p:cNvSpPr>
          <p:nvPr>
            <p:ph type="sldNum" sz="quarter" idx="12"/>
          </p:nvPr>
        </p:nvSpPr>
        <p:spPr/>
        <p:txBody>
          <a:bodyPr/>
          <a:lstStyle/>
          <a:p>
            <a:fld id="{DCFE8AC6-424E-904F-AE4A-648F5E9D72F5}" type="slidenum">
              <a:rPr lang="en-US" smtClean="0"/>
              <a:pPr/>
              <a:t>30</a:t>
            </a:fld>
            <a:endParaRPr lang="en-US" dirty="0"/>
          </a:p>
        </p:txBody>
      </p:sp>
      <p:sp>
        <p:nvSpPr>
          <p:cNvPr id="3" name="Footer Placeholder 2">
            <a:extLst>
              <a:ext uri="{FF2B5EF4-FFF2-40B4-BE49-F238E27FC236}">
                <a16:creationId xmlns:a16="http://schemas.microsoft.com/office/drawing/2014/main" id="{2857E08D-6E38-4791-B69C-22DAC03D2B7F}"/>
              </a:ext>
            </a:extLst>
          </p:cNvPr>
          <p:cNvSpPr>
            <a:spLocks noGrp="1"/>
          </p:cNvSpPr>
          <p:nvPr>
            <p:ph type="ftr" sz="quarter" idx="15"/>
          </p:nvPr>
        </p:nvSpPr>
        <p:spPr/>
        <p:txBody>
          <a:bodyPr/>
          <a:lstStyle/>
          <a:p>
            <a:r>
              <a:rPr lang="en-US" dirty="0"/>
              <a:t>ALL COB FA21 </a:t>
            </a:r>
          </a:p>
        </p:txBody>
      </p:sp>
      <p:sp>
        <p:nvSpPr>
          <p:cNvPr id="4" name="Content Placeholder 3">
            <a:extLst>
              <a:ext uri="{FF2B5EF4-FFF2-40B4-BE49-F238E27FC236}">
                <a16:creationId xmlns:a16="http://schemas.microsoft.com/office/drawing/2014/main" id="{FE3EB110-31F7-46AA-BDCD-ED6389002765}"/>
              </a:ext>
            </a:extLst>
          </p:cNvPr>
          <p:cNvSpPr>
            <a:spLocks noGrp="1"/>
          </p:cNvSpPr>
          <p:nvPr>
            <p:ph idx="1"/>
          </p:nvPr>
        </p:nvSpPr>
        <p:spPr>
          <a:xfrm>
            <a:off x="685798" y="1837940"/>
            <a:ext cx="8001001" cy="3657600"/>
          </a:xfrm>
        </p:spPr>
        <p:txBody>
          <a:bodyPr>
            <a:normAutofit/>
          </a:bodyPr>
          <a:lstStyle/>
          <a:p>
            <a:r>
              <a:rPr lang="en-US" dirty="0"/>
              <a:t>New Faculty &amp; Staff Dell AIOs will be installed during the fall semester</a:t>
            </a:r>
          </a:p>
          <a:p>
            <a:r>
              <a:rPr lang="en-US" dirty="0"/>
              <a:t>Networking and Telecommunications will be installing VOIP phones</a:t>
            </a:r>
          </a:p>
          <a:p>
            <a:r>
              <a:rPr lang="en-US" dirty="0"/>
              <a:t>Need a classroom webcam?  Contact COB Computing</a:t>
            </a:r>
          </a:p>
        </p:txBody>
      </p:sp>
      <p:sp>
        <p:nvSpPr>
          <p:cNvPr id="5" name="Text Placeholder 4">
            <a:extLst>
              <a:ext uri="{FF2B5EF4-FFF2-40B4-BE49-F238E27FC236}">
                <a16:creationId xmlns:a16="http://schemas.microsoft.com/office/drawing/2014/main" id="{9F082383-C65A-4B1C-AB0F-A9823897F724}"/>
              </a:ext>
            </a:extLst>
          </p:cNvPr>
          <p:cNvSpPr>
            <a:spLocks noGrp="1"/>
          </p:cNvSpPr>
          <p:nvPr>
            <p:ph type="body" sz="quarter" idx="14"/>
          </p:nvPr>
        </p:nvSpPr>
        <p:spPr>
          <a:xfrm>
            <a:off x="685799" y="1319020"/>
            <a:ext cx="8001001" cy="342899"/>
          </a:xfrm>
        </p:spPr>
        <p:txBody>
          <a:bodyPr/>
          <a:lstStyle/>
          <a:p>
            <a:endParaRPr lang="en-US" dirty="0"/>
          </a:p>
        </p:txBody>
      </p:sp>
      <p:sp>
        <p:nvSpPr>
          <p:cNvPr id="6" name="Title 5">
            <a:extLst>
              <a:ext uri="{FF2B5EF4-FFF2-40B4-BE49-F238E27FC236}">
                <a16:creationId xmlns:a16="http://schemas.microsoft.com/office/drawing/2014/main" id="{B3706922-A533-4ED8-986C-B8A6C27E22E6}"/>
              </a:ext>
            </a:extLst>
          </p:cNvPr>
          <p:cNvSpPr>
            <a:spLocks noGrp="1"/>
          </p:cNvSpPr>
          <p:nvPr>
            <p:ph type="title"/>
          </p:nvPr>
        </p:nvSpPr>
        <p:spPr>
          <a:xfrm>
            <a:off x="571497" y="457199"/>
            <a:ext cx="8001001" cy="685800"/>
          </a:xfrm>
        </p:spPr>
        <p:txBody>
          <a:bodyPr>
            <a:normAutofit/>
          </a:bodyPr>
          <a:lstStyle/>
          <a:p>
            <a:r>
              <a:rPr lang="en-US" sz="3600" dirty="0"/>
              <a:t>Computer &amp; Telephone Updates</a:t>
            </a:r>
          </a:p>
        </p:txBody>
      </p:sp>
    </p:spTree>
    <p:extLst>
      <p:ext uri="{BB962C8B-B14F-4D97-AF65-F5344CB8AC3E}">
        <p14:creationId xmlns:p14="http://schemas.microsoft.com/office/powerpoint/2010/main" val="2218583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C3266E-DE40-4663-BD27-D3E7D93E5B71}"/>
              </a:ext>
            </a:extLst>
          </p:cNvPr>
          <p:cNvSpPr>
            <a:spLocks noGrp="1"/>
          </p:cNvSpPr>
          <p:nvPr>
            <p:ph type="sldNum" sz="quarter" idx="12"/>
          </p:nvPr>
        </p:nvSpPr>
        <p:spPr/>
        <p:txBody>
          <a:bodyPr/>
          <a:lstStyle/>
          <a:p>
            <a:fld id="{DCFE8AC6-424E-904F-AE4A-648F5E9D72F5}" type="slidenum">
              <a:rPr lang="en-US" smtClean="0"/>
              <a:pPr/>
              <a:t>31</a:t>
            </a:fld>
            <a:endParaRPr lang="en-US" dirty="0"/>
          </a:p>
        </p:txBody>
      </p:sp>
      <p:sp>
        <p:nvSpPr>
          <p:cNvPr id="3" name="Footer Placeholder 2">
            <a:extLst>
              <a:ext uri="{FF2B5EF4-FFF2-40B4-BE49-F238E27FC236}">
                <a16:creationId xmlns:a16="http://schemas.microsoft.com/office/drawing/2014/main" id="{BECF53F9-14F1-48A6-8B0E-6B7A3889B9FD}"/>
              </a:ext>
            </a:extLst>
          </p:cNvPr>
          <p:cNvSpPr>
            <a:spLocks noGrp="1"/>
          </p:cNvSpPr>
          <p:nvPr>
            <p:ph type="ftr" sz="quarter" idx="15"/>
          </p:nvPr>
        </p:nvSpPr>
        <p:spPr/>
        <p:txBody>
          <a:bodyPr/>
          <a:lstStyle/>
          <a:p>
            <a:r>
              <a:rPr lang="en-US" dirty="0"/>
              <a:t>ALL COB FA21 </a:t>
            </a:r>
          </a:p>
        </p:txBody>
      </p:sp>
      <p:sp>
        <p:nvSpPr>
          <p:cNvPr id="4" name="Content Placeholder 3">
            <a:extLst>
              <a:ext uri="{FF2B5EF4-FFF2-40B4-BE49-F238E27FC236}">
                <a16:creationId xmlns:a16="http://schemas.microsoft.com/office/drawing/2014/main" id="{BC776B13-F2C4-4A1C-B573-897ED1D85A87}"/>
              </a:ext>
            </a:extLst>
          </p:cNvPr>
          <p:cNvSpPr>
            <a:spLocks noGrp="1"/>
          </p:cNvSpPr>
          <p:nvPr>
            <p:ph idx="1"/>
          </p:nvPr>
        </p:nvSpPr>
        <p:spPr>
          <a:xfrm>
            <a:off x="571498" y="1734228"/>
            <a:ext cx="8001001" cy="3207326"/>
          </a:xfrm>
        </p:spPr>
        <p:txBody>
          <a:bodyPr>
            <a:normAutofit fontScale="70000" lnSpcReduction="20000"/>
          </a:bodyPr>
          <a:lstStyle/>
          <a:p>
            <a:r>
              <a:rPr lang="en-US" dirty="0"/>
              <a:t>Building Hours</a:t>
            </a:r>
          </a:p>
          <a:p>
            <a:pPr lvl="1"/>
            <a:r>
              <a:rPr lang="en-US" dirty="0"/>
              <a:t>Monday -Thursday, 7:30 am to 9:00 pm</a:t>
            </a:r>
          </a:p>
          <a:p>
            <a:pPr lvl="1"/>
            <a:r>
              <a:rPr lang="en-US" dirty="0"/>
              <a:t>Friday, 7:30 am to 6:00 pm</a:t>
            </a:r>
          </a:p>
          <a:p>
            <a:pPr lvl="1"/>
            <a:r>
              <a:rPr lang="en-US" dirty="0"/>
              <a:t>Sunday, Noon to 9:00 pm*</a:t>
            </a:r>
          </a:p>
          <a:p>
            <a:pPr lvl="1"/>
            <a:r>
              <a:rPr lang="en-US" dirty="0"/>
              <a:t>Closed Saturdays and University holidays </a:t>
            </a:r>
          </a:p>
          <a:p>
            <a:r>
              <a:rPr lang="en-US" dirty="0"/>
              <a:t>If you see something amiss in the building, contact University Safety – (417) 836-5509 </a:t>
            </a:r>
          </a:p>
          <a:p>
            <a:r>
              <a:rPr lang="en-US" dirty="0"/>
              <a:t>BearPass access 24x7 </a:t>
            </a:r>
          </a:p>
          <a:p>
            <a:pPr lvl="1"/>
            <a:r>
              <a:rPr lang="en-US" sz="2500" dirty="0"/>
              <a:t>Access issues – contact Janet Davis</a:t>
            </a:r>
          </a:p>
          <a:p>
            <a:pPr lvl="1"/>
            <a:endParaRPr lang="en-US" dirty="0"/>
          </a:p>
        </p:txBody>
      </p:sp>
      <p:sp>
        <p:nvSpPr>
          <p:cNvPr id="5" name="Text Placeholder 4">
            <a:extLst>
              <a:ext uri="{FF2B5EF4-FFF2-40B4-BE49-F238E27FC236}">
                <a16:creationId xmlns:a16="http://schemas.microsoft.com/office/drawing/2014/main" id="{146E6486-3F5E-4970-9750-66EACF07A625}"/>
              </a:ext>
            </a:extLst>
          </p:cNvPr>
          <p:cNvSpPr>
            <a:spLocks noGrp="1"/>
          </p:cNvSpPr>
          <p:nvPr>
            <p:ph type="body" sz="quarter" idx="14"/>
          </p:nvPr>
        </p:nvSpPr>
        <p:spPr>
          <a:xfrm>
            <a:off x="571498" y="1222111"/>
            <a:ext cx="8001001" cy="342899"/>
          </a:xfrm>
        </p:spPr>
        <p:txBody>
          <a:bodyPr/>
          <a:lstStyle/>
          <a:p>
            <a:r>
              <a:rPr lang="en-US" dirty="0"/>
              <a:t>Building Access</a:t>
            </a:r>
          </a:p>
        </p:txBody>
      </p:sp>
      <p:sp>
        <p:nvSpPr>
          <p:cNvPr id="6" name="Title 5">
            <a:extLst>
              <a:ext uri="{FF2B5EF4-FFF2-40B4-BE49-F238E27FC236}">
                <a16:creationId xmlns:a16="http://schemas.microsoft.com/office/drawing/2014/main" id="{C63FAA6B-5385-4477-98A2-8568A9B5A342}"/>
              </a:ext>
            </a:extLst>
          </p:cNvPr>
          <p:cNvSpPr>
            <a:spLocks noGrp="1"/>
          </p:cNvSpPr>
          <p:nvPr>
            <p:ph type="title"/>
          </p:nvPr>
        </p:nvSpPr>
        <p:spPr>
          <a:xfrm>
            <a:off x="571498" y="480338"/>
            <a:ext cx="8001001" cy="685800"/>
          </a:xfrm>
        </p:spPr>
        <p:txBody>
          <a:bodyPr/>
          <a:lstStyle/>
          <a:p>
            <a:r>
              <a:rPr lang="en-US" dirty="0"/>
              <a:t>Glass Hall</a:t>
            </a:r>
          </a:p>
        </p:txBody>
      </p:sp>
      <p:sp>
        <p:nvSpPr>
          <p:cNvPr id="7" name="TextBox 6">
            <a:extLst>
              <a:ext uri="{FF2B5EF4-FFF2-40B4-BE49-F238E27FC236}">
                <a16:creationId xmlns:a16="http://schemas.microsoft.com/office/drawing/2014/main" id="{6041604B-3097-4245-9A24-CA05D01AD2F0}"/>
              </a:ext>
            </a:extLst>
          </p:cNvPr>
          <p:cNvSpPr txBox="1"/>
          <p:nvPr/>
        </p:nvSpPr>
        <p:spPr>
          <a:xfrm>
            <a:off x="720436" y="5132681"/>
            <a:ext cx="6502400" cy="369332"/>
          </a:xfrm>
          <a:prstGeom prst="rect">
            <a:avLst/>
          </a:prstGeom>
          <a:noFill/>
        </p:spPr>
        <p:txBody>
          <a:bodyPr wrap="square" rtlCol="0">
            <a:spAutoFit/>
          </a:bodyPr>
          <a:lstStyle/>
          <a:p>
            <a:r>
              <a:rPr lang="en-US" dirty="0"/>
              <a:t>* COB Computing Staff onsite monitoring the building</a:t>
            </a:r>
          </a:p>
        </p:txBody>
      </p:sp>
    </p:spTree>
    <p:extLst>
      <p:ext uri="{BB962C8B-B14F-4D97-AF65-F5344CB8AC3E}">
        <p14:creationId xmlns:p14="http://schemas.microsoft.com/office/powerpoint/2010/main" val="34144930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4C6B0F-20BE-4FDF-961D-52589BFBB3ED}"/>
              </a:ext>
            </a:extLst>
          </p:cNvPr>
          <p:cNvSpPr>
            <a:spLocks noGrp="1"/>
          </p:cNvSpPr>
          <p:nvPr>
            <p:ph type="sldNum" sz="quarter" idx="12"/>
          </p:nvPr>
        </p:nvSpPr>
        <p:spPr/>
        <p:txBody>
          <a:bodyPr/>
          <a:lstStyle/>
          <a:p>
            <a:fld id="{DCFE8AC6-424E-904F-AE4A-648F5E9D72F5}" type="slidenum">
              <a:rPr lang="en-US" smtClean="0"/>
              <a:pPr/>
              <a:t>32</a:t>
            </a:fld>
            <a:endParaRPr lang="en-US" dirty="0"/>
          </a:p>
        </p:txBody>
      </p:sp>
      <p:sp>
        <p:nvSpPr>
          <p:cNvPr id="3" name="Footer Placeholder 2">
            <a:extLst>
              <a:ext uri="{FF2B5EF4-FFF2-40B4-BE49-F238E27FC236}">
                <a16:creationId xmlns:a16="http://schemas.microsoft.com/office/drawing/2014/main" id="{9FC41F98-224E-4555-9172-AE75E903593F}"/>
              </a:ext>
            </a:extLst>
          </p:cNvPr>
          <p:cNvSpPr>
            <a:spLocks noGrp="1"/>
          </p:cNvSpPr>
          <p:nvPr>
            <p:ph type="ftr" sz="quarter" idx="15"/>
          </p:nvPr>
        </p:nvSpPr>
        <p:spPr/>
        <p:txBody>
          <a:bodyPr/>
          <a:lstStyle/>
          <a:p>
            <a:r>
              <a:rPr lang="en-US" dirty="0"/>
              <a:t>ALL COB FA21 </a:t>
            </a:r>
          </a:p>
        </p:txBody>
      </p:sp>
      <p:sp>
        <p:nvSpPr>
          <p:cNvPr id="4" name="Content Placeholder 3">
            <a:extLst>
              <a:ext uri="{FF2B5EF4-FFF2-40B4-BE49-F238E27FC236}">
                <a16:creationId xmlns:a16="http://schemas.microsoft.com/office/drawing/2014/main" id="{15C2C7DD-0B3B-4878-B19B-C20369A02F6F}"/>
              </a:ext>
            </a:extLst>
          </p:cNvPr>
          <p:cNvSpPr>
            <a:spLocks noGrp="1"/>
          </p:cNvSpPr>
          <p:nvPr>
            <p:ph idx="1"/>
          </p:nvPr>
        </p:nvSpPr>
        <p:spPr>
          <a:xfrm>
            <a:off x="571499" y="1940698"/>
            <a:ext cx="8001001" cy="2852975"/>
          </a:xfrm>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Glass 432 and 433 complete (carpet/tables not updated)</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Glass 430 and 431 being remodeled now/fall</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New lighting in Glass 346 and 435</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Computers carts now digital with new floor boxes – use wall screens since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motorized screens have been inactivated or removed. The new projectors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are focused on the wall screens now.</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Exploring additional classroom remodeling – depending on south elevator </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   costs and other funding issues</a:t>
            </a:r>
          </a:p>
          <a:p>
            <a:endParaRPr lang="en-US" dirty="0"/>
          </a:p>
        </p:txBody>
      </p:sp>
      <p:sp>
        <p:nvSpPr>
          <p:cNvPr id="5" name="Text Placeholder 4">
            <a:extLst>
              <a:ext uri="{FF2B5EF4-FFF2-40B4-BE49-F238E27FC236}">
                <a16:creationId xmlns:a16="http://schemas.microsoft.com/office/drawing/2014/main" id="{782576FF-07A5-4238-81EC-7362F7886C0B}"/>
              </a:ext>
            </a:extLst>
          </p:cNvPr>
          <p:cNvSpPr>
            <a:spLocks noGrp="1"/>
          </p:cNvSpPr>
          <p:nvPr>
            <p:ph type="body" sz="quarter" idx="14"/>
          </p:nvPr>
        </p:nvSpPr>
        <p:spPr>
          <a:xfrm>
            <a:off x="571499" y="1367030"/>
            <a:ext cx="8001001" cy="342899"/>
          </a:xfrm>
        </p:spPr>
        <p:txBody>
          <a:bodyPr/>
          <a:lstStyle/>
          <a:p>
            <a:endParaRPr lang="en-US" dirty="0"/>
          </a:p>
        </p:txBody>
      </p:sp>
      <p:sp>
        <p:nvSpPr>
          <p:cNvPr id="6" name="Title 5">
            <a:extLst>
              <a:ext uri="{FF2B5EF4-FFF2-40B4-BE49-F238E27FC236}">
                <a16:creationId xmlns:a16="http://schemas.microsoft.com/office/drawing/2014/main" id="{113B7B0D-DD4E-4B1B-B433-7B11A383AF62}"/>
              </a:ext>
            </a:extLst>
          </p:cNvPr>
          <p:cNvSpPr>
            <a:spLocks noGrp="1"/>
          </p:cNvSpPr>
          <p:nvPr>
            <p:ph type="title"/>
          </p:nvPr>
        </p:nvSpPr>
        <p:spPr>
          <a:xfrm>
            <a:off x="571499" y="571500"/>
            <a:ext cx="8001001" cy="685800"/>
          </a:xfrm>
        </p:spPr>
        <p:txBody>
          <a:bodyPr/>
          <a:lstStyle/>
          <a:p>
            <a:r>
              <a:rPr lang="en-US" dirty="0"/>
              <a:t>Construction Update</a:t>
            </a:r>
          </a:p>
        </p:txBody>
      </p:sp>
    </p:spTree>
    <p:extLst>
      <p:ext uri="{BB962C8B-B14F-4D97-AF65-F5344CB8AC3E}">
        <p14:creationId xmlns:p14="http://schemas.microsoft.com/office/powerpoint/2010/main" val="5444337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95C38C-92A3-42E1-91F2-EC92DC76FA96}"/>
              </a:ext>
            </a:extLst>
          </p:cNvPr>
          <p:cNvSpPr>
            <a:spLocks noGrp="1"/>
          </p:cNvSpPr>
          <p:nvPr>
            <p:ph type="sldNum" sz="quarter" idx="12"/>
          </p:nvPr>
        </p:nvSpPr>
        <p:spPr/>
        <p:txBody>
          <a:bodyPr/>
          <a:lstStyle/>
          <a:p>
            <a:fld id="{DCFE8AC6-424E-904F-AE4A-648F5E9D72F5}" type="slidenum">
              <a:rPr lang="en-US" smtClean="0"/>
              <a:pPr/>
              <a:t>33</a:t>
            </a:fld>
            <a:endParaRPr lang="en-US" dirty="0"/>
          </a:p>
        </p:txBody>
      </p:sp>
      <p:sp>
        <p:nvSpPr>
          <p:cNvPr id="3" name="Footer Placeholder 2">
            <a:extLst>
              <a:ext uri="{FF2B5EF4-FFF2-40B4-BE49-F238E27FC236}">
                <a16:creationId xmlns:a16="http://schemas.microsoft.com/office/drawing/2014/main" id="{8528978D-191E-4549-8D30-B6803D74AE79}"/>
              </a:ext>
            </a:extLst>
          </p:cNvPr>
          <p:cNvSpPr>
            <a:spLocks noGrp="1"/>
          </p:cNvSpPr>
          <p:nvPr>
            <p:ph type="ftr" sz="quarter" idx="15"/>
          </p:nvPr>
        </p:nvSpPr>
        <p:spPr/>
        <p:txBody>
          <a:bodyPr/>
          <a:lstStyle/>
          <a:p>
            <a:r>
              <a:rPr lang="en-US" dirty="0"/>
              <a:t>ALL COB FA21 </a:t>
            </a:r>
          </a:p>
        </p:txBody>
      </p:sp>
      <p:sp>
        <p:nvSpPr>
          <p:cNvPr id="5" name="Text Placeholder 4">
            <a:extLst>
              <a:ext uri="{FF2B5EF4-FFF2-40B4-BE49-F238E27FC236}">
                <a16:creationId xmlns:a16="http://schemas.microsoft.com/office/drawing/2014/main" id="{68873444-D405-4612-81C5-621C5F3FBB9B}"/>
              </a:ext>
            </a:extLst>
          </p:cNvPr>
          <p:cNvSpPr>
            <a:spLocks noGrp="1"/>
          </p:cNvSpPr>
          <p:nvPr>
            <p:ph type="body" sz="quarter" idx="14"/>
          </p:nvPr>
        </p:nvSpPr>
        <p:spPr>
          <a:xfrm>
            <a:off x="581313" y="1014793"/>
            <a:ext cx="8001001" cy="342899"/>
          </a:xfrm>
        </p:spPr>
        <p:txBody>
          <a:bodyPr/>
          <a:lstStyle/>
          <a:p>
            <a:endParaRPr lang="en-US" dirty="0"/>
          </a:p>
        </p:txBody>
      </p:sp>
      <p:sp>
        <p:nvSpPr>
          <p:cNvPr id="6" name="Title 5">
            <a:extLst>
              <a:ext uri="{FF2B5EF4-FFF2-40B4-BE49-F238E27FC236}">
                <a16:creationId xmlns:a16="http://schemas.microsoft.com/office/drawing/2014/main" id="{1513B8A0-7950-4C35-8D4E-1230E09E5193}"/>
              </a:ext>
            </a:extLst>
          </p:cNvPr>
          <p:cNvSpPr>
            <a:spLocks noGrp="1"/>
          </p:cNvSpPr>
          <p:nvPr>
            <p:ph type="title"/>
          </p:nvPr>
        </p:nvSpPr>
        <p:spPr>
          <a:xfrm>
            <a:off x="561686" y="328993"/>
            <a:ext cx="8249228" cy="685800"/>
          </a:xfrm>
        </p:spPr>
        <p:txBody>
          <a:bodyPr>
            <a:noAutofit/>
          </a:bodyPr>
          <a:lstStyle/>
          <a:p>
            <a:r>
              <a:rPr lang="en-US" sz="3600" dirty="0"/>
              <a:t>Transforming Our Learning Space</a:t>
            </a:r>
          </a:p>
        </p:txBody>
      </p:sp>
      <p:pic>
        <p:nvPicPr>
          <p:cNvPr id="20" name="Picture 19" descr="A picture containing indoor, ceiling, conference room&#10;&#10;Description automatically generated">
            <a:extLst>
              <a:ext uri="{FF2B5EF4-FFF2-40B4-BE49-F238E27FC236}">
                <a16:creationId xmlns:a16="http://schemas.microsoft.com/office/drawing/2014/main" id="{C90CB65B-A21F-4996-86D8-5FCAC7F6D117}"/>
              </a:ext>
            </a:extLst>
          </p:cNvPr>
          <p:cNvPicPr>
            <a:picLocks noChangeAspect="1"/>
          </p:cNvPicPr>
          <p:nvPr/>
        </p:nvPicPr>
        <p:blipFill rotWithShape="1">
          <a:blip r:embed="rId2"/>
          <a:srcRect l="5665" t="2812" r="5665" b="-1"/>
          <a:stretch/>
        </p:blipFill>
        <p:spPr>
          <a:xfrm>
            <a:off x="2508387" y="1057557"/>
            <a:ext cx="5989067" cy="4923319"/>
          </a:xfrm>
          <a:prstGeom prst="rect">
            <a:avLst/>
          </a:prstGeom>
        </p:spPr>
      </p:pic>
      <p:sp>
        <p:nvSpPr>
          <p:cNvPr id="23" name="TextBox 22">
            <a:extLst>
              <a:ext uri="{FF2B5EF4-FFF2-40B4-BE49-F238E27FC236}">
                <a16:creationId xmlns:a16="http://schemas.microsoft.com/office/drawing/2014/main" id="{95577544-0D70-435C-8E8C-0D2856659491}"/>
              </a:ext>
            </a:extLst>
          </p:cNvPr>
          <p:cNvSpPr txBox="1"/>
          <p:nvPr/>
        </p:nvSpPr>
        <p:spPr>
          <a:xfrm>
            <a:off x="646546" y="3429000"/>
            <a:ext cx="1659429" cy="369332"/>
          </a:xfrm>
          <a:prstGeom prst="rect">
            <a:avLst/>
          </a:prstGeom>
          <a:noFill/>
        </p:spPr>
        <p:txBody>
          <a:bodyPr wrap="none" rtlCol="0">
            <a:spAutoFit/>
          </a:bodyPr>
          <a:lstStyle/>
          <a:p>
            <a:r>
              <a:rPr lang="en-US" dirty="0"/>
              <a:t>Fall1987-2020</a:t>
            </a:r>
          </a:p>
        </p:txBody>
      </p:sp>
    </p:spTree>
    <p:extLst>
      <p:ext uri="{BB962C8B-B14F-4D97-AF65-F5344CB8AC3E}">
        <p14:creationId xmlns:p14="http://schemas.microsoft.com/office/powerpoint/2010/main" val="41153637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95C38C-92A3-42E1-91F2-EC92DC76FA9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FE8AC6-424E-904F-AE4A-648F5E9D72F5}" type="slidenum">
              <a:rPr kumimoji="0" lang="en-US" sz="1000" b="0" i="0" u="none" strike="noStrike" kern="1200" cap="none" spc="0" normalizeH="0" baseline="0" noProof="0" smtClean="0">
                <a:ln>
                  <a:noFill/>
                </a:ln>
                <a:solidFill>
                  <a:srgbClr val="5E0009">
                    <a:lumMod val="90000"/>
                    <a:lumOff val="1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000" b="0" i="0" u="none" strike="noStrike" kern="1200" cap="none" spc="0" normalizeH="0" baseline="0" noProof="0" dirty="0">
              <a:ln>
                <a:noFill/>
              </a:ln>
              <a:solidFill>
                <a:srgbClr val="5E0009">
                  <a:lumMod val="90000"/>
                  <a:lumOff val="10000"/>
                </a:srgbClr>
              </a:solidFill>
              <a:effectLst/>
              <a:uLnTx/>
              <a:uFillTx/>
              <a:latin typeface="Arial"/>
              <a:ea typeface="+mn-ea"/>
              <a:cs typeface="+mn-cs"/>
            </a:endParaRPr>
          </a:p>
        </p:txBody>
      </p:sp>
      <p:sp>
        <p:nvSpPr>
          <p:cNvPr id="3" name="Footer Placeholder 2">
            <a:extLst>
              <a:ext uri="{FF2B5EF4-FFF2-40B4-BE49-F238E27FC236}">
                <a16:creationId xmlns:a16="http://schemas.microsoft.com/office/drawing/2014/main" id="{8528978D-191E-4549-8D30-B6803D74AE79}"/>
              </a:ext>
            </a:extLst>
          </p:cNvPr>
          <p:cNvSpPr>
            <a:spLocks noGrp="1"/>
          </p:cNvSpPr>
          <p:nvPr>
            <p:ph type="ftr"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5E0009">
                    <a:lumMod val="90000"/>
                    <a:lumOff val="10000"/>
                  </a:srgbClr>
                </a:solidFill>
                <a:effectLst/>
                <a:uLnTx/>
                <a:uFillTx/>
                <a:latin typeface="Arial"/>
                <a:ea typeface="+mn-ea"/>
                <a:cs typeface="+mn-cs"/>
              </a:rPr>
              <a:t>ALL COB FA21 </a:t>
            </a:r>
          </a:p>
        </p:txBody>
      </p:sp>
      <p:sp>
        <p:nvSpPr>
          <p:cNvPr id="5" name="Text Placeholder 4">
            <a:extLst>
              <a:ext uri="{FF2B5EF4-FFF2-40B4-BE49-F238E27FC236}">
                <a16:creationId xmlns:a16="http://schemas.microsoft.com/office/drawing/2014/main" id="{68873444-D405-4612-81C5-621C5F3FBB9B}"/>
              </a:ext>
            </a:extLst>
          </p:cNvPr>
          <p:cNvSpPr>
            <a:spLocks noGrp="1"/>
          </p:cNvSpPr>
          <p:nvPr>
            <p:ph type="body" sz="quarter" idx="14"/>
          </p:nvPr>
        </p:nvSpPr>
        <p:spPr>
          <a:xfrm>
            <a:off x="581313" y="1014793"/>
            <a:ext cx="8001001" cy="342899"/>
          </a:xfrm>
        </p:spPr>
        <p:txBody>
          <a:bodyPr/>
          <a:lstStyle/>
          <a:p>
            <a:endParaRPr lang="en-US" dirty="0"/>
          </a:p>
        </p:txBody>
      </p:sp>
      <p:sp>
        <p:nvSpPr>
          <p:cNvPr id="6" name="Title 5">
            <a:extLst>
              <a:ext uri="{FF2B5EF4-FFF2-40B4-BE49-F238E27FC236}">
                <a16:creationId xmlns:a16="http://schemas.microsoft.com/office/drawing/2014/main" id="{1513B8A0-7950-4C35-8D4E-1230E09E5193}"/>
              </a:ext>
            </a:extLst>
          </p:cNvPr>
          <p:cNvSpPr>
            <a:spLocks noGrp="1"/>
          </p:cNvSpPr>
          <p:nvPr>
            <p:ph type="title"/>
          </p:nvPr>
        </p:nvSpPr>
        <p:spPr>
          <a:xfrm>
            <a:off x="561686" y="328993"/>
            <a:ext cx="8249228" cy="685800"/>
          </a:xfrm>
        </p:spPr>
        <p:txBody>
          <a:bodyPr>
            <a:noAutofit/>
          </a:bodyPr>
          <a:lstStyle/>
          <a:p>
            <a:r>
              <a:rPr lang="en-US" sz="3600" dirty="0"/>
              <a:t>Transforming Our Learning Space</a:t>
            </a:r>
          </a:p>
        </p:txBody>
      </p:sp>
      <p:pic>
        <p:nvPicPr>
          <p:cNvPr id="14" name="Content Placeholder 13">
            <a:extLst>
              <a:ext uri="{FF2B5EF4-FFF2-40B4-BE49-F238E27FC236}">
                <a16:creationId xmlns:a16="http://schemas.microsoft.com/office/drawing/2014/main" id="{A36A4332-A7BB-42D9-A290-1FDB8960DFEB}"/>
              </a:ext>
            </a:extLst>
          </p:cNvPr>
          <p:cNvPicPr>
            <a:picLocks noGrp="1" noChangeAspect="1"/>
          </p:cNvPicPr>
          <p:nvPr>
            <p:ph idx="1"/>
          </p:nvPr>
        </p:nvPicPr>
        <p:blipFill>
          <a:blip r:embed="rId2"/>
          <a:stretch>
            <a:fillRect/>
          </a:stretch>
        </p:blipFill>
        <p:spPr>
          <a:xfrm>
            <a:off x="2674509" y="1111215"/>
            <a:ext cx="5888177" cy="4951257"/>
          </a:xfrm>
          <a:prstGeom prst="rect">
            <a:avLst/>
          </a:prstGeom>
        </p:spPr>
      </p:pic>
      <p:sp>
        <p:nvSpPr>
          <p:cNvPr id="8" name="TextBox 7">
            <a:extLst>
              <a:ext uri="{FF2B5EF4-FFF2-40B4-BE49-F238E27FC236}">
                <a16:creationId xmlns:a16="http://schemas.microsoft.com/office/drawing/2014/main" id="{98CE0B18-7C92-4A2E-A6A0-BFB39F4319F5}"/>
              </a:ext>
            </a:extLst>
          </p:cNvPr>
          <p:cNvSpPr txBox="1"/>
          <p:nvPr/>
        </p:nvSpPr>
        <p:spPr>
          <a:xfrm>
            <a:off x="1376219" y="3429000"/>
            <a:ext cx="1133644" cy="369332"/>
          </a:xfrm>
          <a:prstGeom prst="rect">
            <a:avLst/>
          </a:prstGeom>
          <a:noFill/>
        </p:spPr>
        <p:txBody>
          <a:bodyPr wrap="none" rtlCol="0">
            <a:spAutoFit/>
          </a:bodyPr>
          <a:lstStyle/>
          <a:p>
            <a:r>
              <a:rPr lang="en-US" dirty="0"/>
              <a:t>Fall 2021</a:t>
            </a:r>
          </a:p>
        </p:txBody>
      </p:sp>
    </p:spTree>
    <p:extLst>
      <p:ext uri="{BB962C8B-B14F-4D97-AF65-F5344CB8AC3E}">
        <p14:creationId xmlns:p14="http://schemas.microsoft.com/office/powerpoint/2010/main" val="39875514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95C38C-92A3-42E1-91F2-EC92DC76FA96}"/>
              </a:ext>
            </a:extLst>
          </p:cNvPr>
          <p:cNvSpPr>
            <a:spLocks noGrp="1"/>
          </p:cNvSpPr>
          <p:nvPr>
            <p:ph type="sldNum" sz="quarter" idx="12"/>
          </p:nvPr>
        </p:nvSpPr>
        <p:spPr/>
        <p:txBody>
          <a:bodyPr/>
          <a:lstStyle/>
          <a:p>
            <a:fld id="{DCFE8AC6-424E-904F-AE4A-648F5E9D72F5}" type="slidenum">
              <a:rPr lang="en-US" smtClean="0"/>
              <a:pPr/>
              <a:t>35</a:t>
            </a:fld>
            <a:endParaRPr lang="en-US" dirty="0"/>
          </a:p>
        </p:txBody>
      </p:sp>
      <p:sp>
        <p:nvSpPr>
          <p:cNvPr id="3" name="Footer Placeholder 2">
            <a:extLst>
              <a:ext uri="{FF2B5EF4-FFF2-40B4-BE49-F238E27FC236}">
                <a16:creationId xmlns:a16="http://schemas.microsoft.com/office/drawing/2014/main" id="{8528978D-191E-4549-8D30-B6803D74AE79}"/>
              </a:ext>
            </a:extLst>
          </p:cNvPr>
          <p:cNvSpPr>
            <a:spLocks noGrp="1"/>
          </p:cNvSpPr>
          <p:nvPr>
            <p:ph type="ftr" sz="quarter" idx="15"/>
          </p:nvPr>
        </p:nvSpPr>
        <p:spPr/>
        <p:txBody>
          <a:bodyPr/>
          <a:lstStyle/>
          <a:p>
            <a:r>
              <a:rPr lang="en-US" dirty="0"/>
              <a:t>ALL COB FA21 </a:t>
            </a:r>
          </a:p>
        </p:txBody>
      </p:sp>
      <p:sp>
        <p:nvSpPr>
          <p:cNvPr id="5" name="Text Placeholder 4">
            <a:extLst>
              <a:ext uri="{FF2B5EF4-FFF2-40B4-BE49-F238E27FC236}">
                <a16:creationId xmlns:a16="http://schemas.microsoft.com/office/drawing/2014/main" id="{68873444-D405-4612-81C5-621C5F3FBB9B}"/>
              </a:ext>
            </a:extLst>
          </p:cNvPr>
          <p:cNvSpPr>
            <a:spLocks noGrp="1"/>
          </p:cNvSpPr>
          <p:nvPr>
            <p:ph type="body" sz="quarter" idx="14"/>
          </p:nvPr>
        </p:nvSpPr>
        <p:spPr>
          <a:xfrm>
            <a:off x="581313" y="1014793"/>
            <a:ext cx="8001001" cy="342899"/>
          </a:xfrm>
        </p:spPr>
        <p:txBody>
          <a:bodyPr/>
          <a:lstStyle/>
          <a:p>
            <a:endParaRPr lang="en-US" dirty="0"/>
          </a:p>
        </p:txBody>
      </p:sp>
      <p:sp>
        <p:nvSpPr>
          <p:cNvPr id="6" name="Title 5">
            <a:extLst>
              <a:ext uri="{FF2B5EF4-FFF2-40B4-BE49-F238E27FC236}">
                <a16:creationId xmlns:a16="http://schemas.microsoft.com/office/drawing/2014/main" id="{1513B8A0-7950-4C35-8D4E-1230E09E5193}"/>
              </a:ext>
            </a:extLst>
          </p:cNvPr>
          <p:cNvSpPr>
            <a:spLocks noGrp="1"/>
          </p:cNvSpPr>
          <p:nvPr>
            <p:ph type="title"/>
          </p:nvPr>
        </p:nvSpPr>
        <p:spPr>
          <a:xfrm>
            <a:off x="561686" y="328993"/>
            <a:ext cx="8249228" cy="685800"/>
          </a:xfrm>
        </p:spPr>
        <p:txBody>
          <a:bodyPr>
            <a:noAutofit/>
          </a:bodyPr>
          <a:lstStyle/>
          <a:p>
            <a:r>
              <a:rPr lang="en-US" sz="3600" dirty="0"/>
              <a:t>Transforming Our Learning Space</a:t>
            </a:r>
          </a:p>
        </p:txBody>
      </p:sp>
      <p:sp>
        <p:nvSpPr>
          <p:cNvPr id="23" name="TextBox 22">
            <a:extLst>
              <a:ext uri="{FF2B5EF4-FFF2-40B4-BE49-F238E27FC236}">
                <a16:creationId xmlns:a16="http://schemas.microsoft.com/office/drawing/2014/main" id="{95577544-0D70-435C-8E8C-0D2856659491}"/>
              </a:ext>
            </a:extLst>
          </p:cNvPr>
          <p:cNvSpPr txBox="1"/>
          <p:nvPr/>
        </p:nvSpPr>
        <p:spPr>
          <a:xfrm>
            <a:off x="646546" y="3429000"/>
            <a:ext cx="1659429" cy="369332"/>
          </a:xfrm>
          <a:prstGeom prst="rect">
            <a:avLst/>
          </a:prstGeom>
          <a:noFill/>
        </p:spPr>
        <p:txBody>
          <a:bodyPr wrap="none" rtlCol="0">
            <a:spAutoFit/>
          </a:bodyPr>
          <a:lstStyle/>
          <a:p>
            <a:r>
              <a:rPr lang="en-US" dirty="0"/>
              <a:t>Fall1987-2020</a:t>
            </a:r>
          </a:p>
        </p:txBody>
      </p:sp>
      <p:pic>
        <p:nvPicPr>
          <p:cNvPr id="7" name="Picture 6">
            <a:extLst>
              <a:ext uri="{FF2B5EF4-FFF2-40B4-BE49-F238E27FC236}">
                <a16:creationId xmlns:a16="http://schemas.microsoft.com/office/drawing/2014/main" id="{BA4A159D-EB60-41BF-86D9-1ED1C345C36E}"/>
              </a:ext>
            </a:extLst>
          </p:cNvPr>
          <p:cNvPicPr>
            <a:picLocks noChangeAspect="1"/>
          </p:cNvPicPr>
          <p:nvPr/>
        </p:nvPicPr>
        <p:blipFill>
          <a:blip r:embed="rId2"/>
          <a:stretch>
            <a:fillRect/>
          </a:stretch>
        </p:blipFill>
        <p:spPr>
          <a:xfrm>
            <a:off x="2429164" y="1213079"/>
            <a:ext cx="6464487" cy="4849392"/>
          </a:xfrm>
          <a:prstGeom prst="rect">
            <a:avLst/>
          </a:prstGeom>
        </p:spPr>
      </p:pic>
    </p:spTree>
    <p:extLst>
      <p:ext uri="{BB962C8B-B14F-4D97-AF65-F5344CB8AC3E}">
        <p14:creationId xmlns:p14="http://schemas.microsoft.com/office/powerpoint/2010/main" val="16540792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95C38C-92A3-42E1-91F2-EC92DC76FA9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FE8AC6-424E-904F-AE4A-648F5E9D72F5}" type="slidenum">
              <a:rPr kumimoji="0" lang="en-US" sz="1000" b="0" i="0" u="none" strike="noStrike" kern="1200" cap="none" spc="0" normalizeH="0" baseline="0" noProof="0" smtClean="0">
                <a:ln>
                  <a:noFill/>
                </a:ln>
                <a:solidFill>
                  <a:srgbClr val="5E0009">
                    <a:lumMod val="90000"/>
                    <a:lumOff val="1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000" b="0" i="0" u="none" strike="noStrike" kern="1200" cap="none" spc="0" normalizeH="0" baseline="0" noProof="0" dirty="0">
              <a:ln>
                <a:noFill/>
              </a:ln>
              <a:solidFill>
                <a:srgbClr val="5E0009">
                  <a:lumMod val="90000"/>
                  <a:lumOff val="10000"/>
                </a:srgbClr>
              </a:solidFill>
              <a:effectLst/>
              <a:uLnTx/>
              <a:uFillTx/>
              <a:latin typeface="Arial"/>
              <a:ea typeface="+mn-ea"/>
              <a:cs typeface="+mn-cs"/>
            </a:endParaRPr>
          </a:p>
        </p:txBody>
      </p:sp>
      <p:sp>
        <p:nvSpPr>
          <p:cNvPr id="3" name="Footer Placeholder 2">
            <a:extLst>
              <a:ext uri="{FF2B5EF4-FFF2-40B4-BE49-F238E27FC236}">
                <a16:creationId xmlns:a16="http://schemas.microsoft.com/office/drawing/2014/main" id="{8528978D-191E-4549-8D30-B6803D74AE79}"/>
              </a:ext>
            </a:extLst>
          </p:cNvPr>
          <p:cNvSpPr>
            <a:spLocks noGrp="1"/>
          </p:cNvSpPr>
          <p:nvPr>
            <p:ph type="ftr"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5E0009">
                    <a:lumMod val="90000"/>
                    <a:lumOff val="10000"/>
                  </a:srgbClr>
                </a:solidFill>
                <a:effectLst/>
                <a:uLnTx/>
                <a:uFillTx/>
                <a:latin typeface="Arial"/>
                <a:ea typeface="+mn-ea"/>
                <a:cs typeface="+mn-cs"/>
              </a:rPr>
              <a:t>ALL COB FA21 </a:t>
            </a:r>
          </a:p>
        </p:txBody>
      </p:sp>
      <p:sp>
        <p:nvSpPr>
          <p:cNvPr id="5" name="Text Placeholder 4">
            <a:extLst>
              <a:ext uri="{FF2B5EF4-FFF2-40B4-BE49-F238E27FC236}">
                <a16:creationId xmlns:a16="http://schemas.microsoft.com/office/drawing/2014/main" id="{68873444-D405-4612-81C5-621C5F3FBB9B}"/>
              </a:ext>
            </a:extLst>
          </p:cNvPr>
          <p:cNvSpPr>
            <a:spLocks noGrp="1"/>
          </p:cNvSpPr>
          <p:nvPr>
            <p:ph type="body" sz="quarter" idx="14"/>
          </p:nvPr>
        </p:nvSpPr>
        <p:spPr>
          <a:xfrm>
            <a:off x="581313" y="1014793"/>
            <a:ext cx="8001001" cy="342899"/>
          </a:xfrm>
        </p:spPr>
        <p:txBody>
          <a:bodyPr/>
          <a:lstStyle/>
          <a:p>
            <a:endParaRPr lang="en-US" dirty="0"/>
          </a:p>
        </p:txBody>
      </p:sp>
      <p:sp>
        <p:nvSpPr>
          <p:cNvPr id="6" name="Title 5">
            <a:extLst>
              <a:ext uri="{FF2B5EF4-FFF2-40B4-BE49-F238E27FC236}">
                <a16:creationId xmlns:a16="http://schemas.microsoft.com/office/drawing/2014/main" id="{1513B8A0-7950-4C35-8D4E-1230E09E5193}"/>
              </a:ext>
            </a:extLst>
          </p:cNvPr>
          <p:cNvSpPr>
            <a:spLocks noGrp="1"/>
          </p:cNvSpPr>
          <p:nvPr>
            <p:ph type="title"/>
          </p:nvPr>
        </p:nvSpPr>
        <p:spPr>
          <a:xfrm>
            <a:off x="561686" y="328993"/>
            <a:ext cx="8249228" cy="685800"/>
          </a:xfrm>
        </p:spPr>
        <p:txBody>
          <a:bodyPr>
            <a:noAutofit/>
          </a:bodyPr>
          <a:lstStyle/>
          <a:p>
            <a:r>
              <a:rPr lang="en-US" sz="3600" dirty="0"/>
              <a:t>Transforming Our Learning Space</a:t>
            </a:r>
          </a:p>
        </p:txBody>
      </p:sp>
      <p:sp>
        <p:nvSpPr>
          <p:cNvPr id="8" name="TextBox 7">
            <a:extLst>
              <a:ext uri="{FF2B5EF4-FFF2-40B4-BE49-F238E27FC236}">
                <a16:creationId xmlns:a16="http://schemas.microsoft.com/office/drawing/2014/main" id="{98CE0B18-7C92-4A2E-A6A0-BFB39F4319F5}"/>
              </a:ext>
            </a:extLst>
          </p:cNvPr>
          <p:cNvSpPr txBox="1"/>
          <p:nvPr/>
        </p:nvSpPr>
        <p:spPr>
          <a:xfrm>
            <a:off x="951346" y="3429000"/>
            <a:ext cx="1133644" cy="369332"/>
          </a:xfrm>
          <a:prstGeom prst="rect">
            <a:avLst/>
          </a:prstGeom>
          <a:noFill/>
        </p:spPr>
        <p:txBody>
          <a:bodyPr wrap="none" rtlCol="0">
            <a:spAutoFit/>
          </a:bodyPr>
          <a:lstStyle/>
          <a:p>
            <a:r>
              <a:rPr lang="en-US" dirty="0"/>
              <a:t>Fall 2021</a:t>
            </a:r>
          </a:p>
        </p:txBody>
      </p:sp>
      <p:pic>
        <p:nvPicPr>
          <p:cNvPr id="4" name="Picture 3">
            <a:extLst>
              <a:ext uri="{FF2B5EF4-FFF2-40B4-BE49-F238E27FC236}">
                <a16:creationId xmlns:a16="http://schemas.microsoft.com/office/drawing/2014/main" id="{067DE3C8-AA2E-4077-8C9A-0A507B25FACE}"/>
              </a:ext>
            </a:extLst>
          </p:cNvPr>
          <p:cNvPicPr>
            <a:picLocks noChangeAspect="1"/>
          </p:cNvPicPr>
          <p:nvPr/>
        </p:nvPicPr>
        <p:blipFill>
          <a:blip r:embed="rId2"/>
          <a:stretch>
            <a:fillRect/>
          </a:stretch>
        </p:blipFill>
        <p:spPr>
          <a:xfrm>
            <a:off x="2188835" y="1144288"/>
            <a:ext cx="6521055" cy="4891827"/>
          </a:xfrm>
          <a:prstGeom prst="rect">
            <a:avLst/>
          </a:prstGeom>
        </p:spPr>
      </p:pic>
    </p:spTree>
    <p:extLst>
      <p:ext uri="{BB962C8B-B14F-4D97-AF65-F5344CB8AC3E}">
        <p14:creationId xmlns:p14="http://schemas.microsoft.com/office/powerpoint/2010/main" val="22812076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C1D527-E912-4880-9109-01BB015F9CBD}"/>
              </a:ext>
            </a:extLst>
          </p:cNvPr>
          <p:cNvSpPr>
            <a:spLocks noGrp="1"/>
          </p:cNvSpPr>
          <p:nvPr>
            <p:ph type="sldNum" sz="quarter" idx="12"/>
          </p:nvPr>
        </p:nvSpPr>
        <p:spPr/>
        <p:txBody>
          <a:bodyPr/>
          <a:lstStyle/>
          <a:p>
            <a:fld id="{DCFE8AC6-424E-904F-AE4A-648F5E9D72F5}" type="slidenum">
              <a:rPr lang="en-US" smtClean="0"/>
              <a:pPr/>
              <a:t>37</a:t>
            </a:fld>
            <a:endParaRPr lang="en-US" dirty="0"/>
          </a:p>
        </p:txBody>
      </p:sp>
      <p:sp>
        <p:nvSpPr>
          <p:cNvPr id="3" name="Footer Placeholder 2">
            <a:extLst>
              <a:ext uri="{FF2B5EF4-FFF2-40B4-BE49-F238E27FC236}">
                <a16:creationId xmlns:a16="http://schemas.microsoft.com/office/drawing/2014/main" id="{16237E71-4CE1-4496-A08E-6DD2A0F07906}"/>
              </a:ext>
            </a:extLst>
          </p:cNvPr>
          <p:cNvSpPr>
            <a:spLocks noGrp="1"/>
          </p:cNvSpPr>
          <p:nvPr>
            <p:ph type="ftr" sz="quarter" idx="15"/>
          </p:nvPr>
        </p:nvSpPr>
        <p:spPr/>
        <p:txBody>
          <a:bodyPr/>
          <a:lstStyle/>
          <a:p>
            <a:r>
              <a:rPr lang="en-US" dirty="0"/>
              <a:t>ALL COB FA21 </a:t>
            </a:r>
          </a:p>
        </p:txBody>
      </p:sp>
      <p:pic>
        <p:nvPicPr>
          <p:cNvPr id="8" name="Content Placeholder 7" descr="A picture containing indoor, scene, room, conference room&#10;&#10;Description automatically generated">
            <a:extLst>
              <a:ext uri="{FF2B5EF4-FFF2-40B4-BE49-F238E27FC236}">
                <a16:creationId xmlns:a16="http://schemas.microsoft.com/office/drawing/2014/main" id="{F76AE45D-4846-4118-A91A-8CA9EADDD491}"/>
              </a:ext>
            </a:extLst>
          </p:cNvPr>
          <p:cNvPicPr>
            <a:picLocks noGrp="1" noChangeAspect="1"/>
          </p:cNvPicPr>
          <p:nvPr>
            <p:ph idx="1"/>
          </p:nvPr>
        </p:nvPicPr>
        <p:blipFill>
          <a:blip r:embed="rId2"/>
          <a:stretch>
            <a:fillRect/>
          </a:stretch>
        </p:blipFill>
        <p:spPr>
          <a:xfrm>
            <a:off x="2133598" y="1485900"/>
            <a:ext cx="5981701" cy="4486276"/>
          </a:xfrm>
        </p:spPr>
      </p:pic>
      <p:sp>
        <p:nvSpPr>
          <p:cNvPr id="5" name="Text Placeholder 4">
            <a:extLst>
              <a:ext uri="{FF2B5EF4-FFF2-40B4-BE49-F238E27FC236}">
                <a16:creationId xmlns:a16="http://schemas.microsoft.com/office/drawing/2014/main" id="{4255D543-303A-4F81-810E-996EB6C90866}"/>
              </a:ext>
            </a:extLst>
          </p:cNvPr>
          <p:cNvSpPr>
            <a:spLocks noGrp="1"/>
          </p:cNvSpPr>
          <p:nvPr>
            <p:ph type="body" sz="quarter" idx="14"/>
          </p:nvPr>
        </p:nvSpPr>
        <p:spPr/>
        <p:txBody>
          <a:bodyPr/>
          <a:lstStyle/>
          <a:p>
            <a:r>
              <a:rPr lang="en-US" dirty="0"/>
              <a:t>Glass 486</a:t>
            </a:r>
          </a:p>
        </p:txBody>
      </p:sp>
      <p:sp>
        <p:nvSpPr>
          <p:cNvPr id="6" name="Title 5">
            <a:extLst>
              <a:ext uri="{FF2B5EF4-FFF2-40B4-BE49-F238E27FC236}">
                <a16:creationId xmlns:a16="http://schemas.microsoft.com/office/drawing/2014/main" id="{BA0ED6EC-CF8E-4417-92A1-23E502252F3F}"/>
              </a:ext>
            </a:extLst>
          </p:cNvPr>
          <p:cNvSpPr>
            <a:spLocks noGrp="1"/>
          </p:cNvSpPr>
          <p:nvPr>
            <p:ph type="title"/>
          </p:nvPr>
        </p:nvSpPr>
        <p:spPr>
          <a:xfrm>
            <a:off x="571499" y="542924"/>
            <a:ext cx="8001001" cy="685800"/>
          </a:xfrm>
        </p:spPr>
        <p:txBody>
          <a:bodyPr>
            <a:normAutofit fontScale="90000"/>
          </a:bodyPr>
          <a:lstStyle/>
          <a:p>
            <a:r>
              <a:rPr lang="en-US" dirty="0"/>
              <a:t>New COB Photo Background	</a:t>
            </a:r>
          </a:p>
        </p:txBody>
      </p:sp>
    </p:spTree>
    <p:extLst>
      <p:ext uri="{BB962C8B-B14F-4D97-AF65-F5344CB8AC3E}">
        <p14:creationId xmlns:p14="http://schemas.microsoft.com/office/powerpoint/2010/main" val="20048500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BA674E-DE2F-480C-A9BF-84E30543F8A0}"/>
              </a:ext>
            </a:extLst>
          </p:cNvPr>
          <p:cNvSpPr>
            <a:spLocks noGrp="1"/>
          </p:cNvSpPr>
          <p:nvPr>
            <p:ph type="sldNum" sz="quarter" idx="12"/>
          </p:nvPr>
        </p:nvSpPr>
        <p:spPr/>
        <p:txBody>
          <a:bodyPr/>
          <a:lstStyle/>
          <a:p>
            <a:fld id="{DCFE8AC6-424E-904F-AE4A-648F5E9D72F5}" type="slidenum">
              <a:rPr lang="en-US" smtClean="0"/>
              <a:pPr/>
              <a:t>38</a:t>
            </a:fld>
            <a:endParaRPr lang="en-US" dirty="0"/>
          </a:p>
        </p:txBody>
      </p:sp>
      <p:sp>
        <p:nvSpPr>
          <p:cNvPr id="3" name="Footer Placeholder 2">
            <a:extLst>
              <a:ext uri="{FF2B5EF4-FFF2-40B4-BE49-F238E27FC236}">
                <a16:creationId xmlns:a16="http://schemas.microsoft.com/office/drawing/2014/main" id="{E76ADF4D-4068-4E46-BA85-993E09E27AD4}"/>
              </a:ext>
            </a:extLst>
          </p:cNvPr>
          <p:cNvSpPr>
            <a:spLocks noGrp="1"/>
          </p:cNvSpPr>
          <p:nvPr>
            <p:ph type="ftr" sz="quarter" idx="15"/>
          </p:nvPr>
        </p:nvSpPr>
        <p:spPr/>
        <p:txBody>
          <a:bodyPr/>
          <a:lstStyle/>
          <a:p>
            <a:r>
              <a:rPr lang="en-US" dirty="0"/>
              <a:t>ALL COB FA21 </a:t>
            </a:r>
          </a:p>
        </p:txBody>
      </p:sp>
      <p:sp>
        <p:nvSpPr>
          <p:cNvPr id="4" name="Content Placeholder 3">
            <a:extLst>
              <a:ext uri="{FF2B5EF4-FFF2-40B4-BE49-F238E27FC236}">
                <a16:creationId xmlns:a16="http://schemas.microsoft.com/office/drawing/2014/main" id="{04C2BDF3-BB4B-4267-916A-D21F85A8917B}"/>
              </a:ext>
            </a:extLst>
          </p:cNvPr>
          <p:cNvSpPr>
            <a:spLocks noGrp="1"/>
          </p:cNvSpPr>
          <p:nvPr>
            <p:ph idx="1"/>
          </p:nvPr>
        </p:nvSpPr>
        <p:spPr/>
        <p:txBody>
          <a:bodyPr/>
          <a:lstStyle/>
          <a:p>
            <a:pPr marL="0" marR="0">
              <a:spcBef>
                <a:spcPts val="0"/>
              </a:spcBef>
              <a:spcAft>
                <a:spcPts val="0"/>
              </a:spcAft>
            </a:pPr>
            <a:r>
              <a:rPr lang="en-US" sz="2400" dirty="0">
                <a:effectLst/>
                <a:latin typeface="Calibri" panose="020F0502020204030204" pitchFamily="34" charset="0"/>
                <a:ea typeface="Calibri" panose="020F0502020204030204" pitchFamily="34" charset="0"/>
              </a:rPr>
              <a:t>Student interest is high so programs are needed</a:t>
            </a:r>
          </a:p>
          <a:p>
            <a:pPr marL="0" marR="0">
              <a:spcBef>
                <a:spcPts val="0"/>
              </a:spcBef>
              <a:spcAft>
                <a:spcPts val="0"/>
              </a:spcAft>
            </a:pPr>
            <a:r>
              <a:rPr lang="en-US" sz="2400" dirty="0">
                <a:effectLst/>
                <a:latin typeface="Calibri" panose="020F0502020204030204" pitchFamily="34" charset="0"/>
                <a:ea typeface="Calibri" panose="020F0502020204030204" pitchFamily="34" charset="0"/>
              </a:rPr>
              <a:t>Michelle Hulett: Ireland during spring break</a:t>
            </a:r>
          </a:p>
          <a:p>
            <a:pPr marL="0" marR="0">
              <a:spcBef>
                <a:spcPts val="0"/>
              </a:spcBef>
              <a:spcAft>
                <a:spcPts val="0"/>
              </a:spcAft>
            </a:pPr>
            <a:r>
              <a:rPr lang="en-US" sz="2400" dirty="0">
                <a:effectLst/>
                <a:latin typeface="Calibri" panose="020F0502020204030204" pitchFamily="34" charset="0"/>
                <a:ea typeface="Calibri" panose="020F0502020204030204" pitchFamily="34" charset="0"/>
              </a:rPr>
              <a:t>Mike Merrigan: Berlin and Prague in May</a:t>
            </a:r>
          </a:p>
          <a:p>
            <a:pPr marL="0" marR="0">
              <a:spcBef>
                <a:spcPts val="0"/>
              </a:spcBef>
              <a:spcAft>
                <a:spcPts val="0"/>
              </a:spcAft>
            </a:pPr>
            <a:r>
              <a:rPr lang="en-US" sz="2400" dirty="0">
                <a:effectLst/>
                <a:latin typeface="Calibri" panose="020F0502020204030204" pitchFamily="34" charset="0"/>
                <a:ea typeface="Calibri" panose="020F0502020204030204" pitchFamily="34" charset="0"/>
              </a:rPr>
              <a:t>Kent Ragan: London, Paris, Brussels, Amsterdam in August</a:t>
            </a:r>
          </a:p>
          <a:p>
            <a:endParaRPr lang="en-US" dirty="0"/>
          </a:p>
        </p:txBody>
      </p:sp>
      <p:sp>
        <p:nvSpPr>
          <p:cNvPr id="5" name="Text Placeholder 4">
            <a:extLst>
              <a:ext uri="{FF2B5EF4-FFF2-40B4-BE49-F238E27FC236}">
                <a16:creationId xmlns:a16="http://schemas.microsoft.com/office/drawing/2014/main" id="{4072017B-9031-4CC2-8687-F0403CF51176}"/>
              </a:ext>
            </a:extLst>
          </p:cNvPr>
          <p:cNvSpPr>
            <a:spLocks noGrp="1"/>
          </p:cNvSpPr>
          <p:nvPr>
            <p:ph type="body" sz="quarter" idx="14"/>
          </p:nvPr>
        </p:nvSpPr>
        <p:spPr/>
        <p:txBody>
          <a:bodyPr/>
          <a:lstStyle/>
          <a:p>
            <a:r>
              <a:rPr lang="en-US" dirty="0"/>
              <a:t>Formerly Study Away</a:t>
            </a:r>
          </a:p>
        </p:txBody>
      </p:sp>
      <p:sp>
        <p:nvSpPr>
          <p:cNvPr id="6" name="Title 5">
            <a:extLst>
              <a:ext uri="{FF2B5EF4-FFF2-40B4-BE49-F238E27FC236}">
                <a16:creationId xmlns:a16="http://schemas.microsoft.com/office/drawing/2014/main" id="{D2A86F28-2FB8-462E-B614-E551D742E7C3}"/>
              </a:ext>
            </a:extLst>
          </p:cNvPr>
          <p:cNvSpPr>
            <a:spLocks noGrp="1"/>
          </p:cNvSpPr>
          <p:nvPr>
            <p:ph type="title"/>
          </p:nvPr>
        </p:nvSpPr>
        <p:spPr/>
        <p:txBody>
          <a:bodyPr/>
          <a:lstStyle/>
          <a:p>
            <a:r>
              <a:rPr lang="en-US" dirty="0"/>
              <a:t>Education Abroad</a:t>
            </a:r>
          </a:p>
        </p:txBody>
      </p:sp>
    </p:spTree>
    <p:extLst>
      <p:ext uri="{BB962C8B-B14F-4D97-AF65-F5344CB8AC3E}">
        <p14:creationId xmlns:p14="http://schemas.microsoft.com/office/powerpoint/2010/main" val="34249983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54C737-CA85-493D-90F7-8E3D9EC8F140}"/>
              </a:ext>
            </a:extLst>
          </p:cNvPr>
          <p:cNvSpPr>
            <a:spLocks noGrp="1"/>
          </p:cNvSpPr>
          <p:nvPr>
            <p:ph type="sldNum" sz="quarter" idx="12"/>
          </p:nvPr>
        </p:nvSpPr>
        <p:spPr/>
        <p:txBody>
          <a:bodyPr/>
          <a:lstStyle/>
          <a:p>
            <a:fld id="{DCFE8AC6-424E-904F-AE4A-648F5E9D72F5}" type="slidenum">
              <a:rPr lang="en-US" smtClean="0"/>
              <a:pPr/>
              <a:t>39</a:t>
            </a:fld>
            <a:endParaRPr lang="en-US" dirty="0"/>
          </a:p>
        </p:txBody>
      </p:sp>
      <p:sp>
        <p:nvSpPr>
          <p:cNvPr id="3" name="Footer Placeholder 2">
            <a:extLst>
              <a:ext uri="{FF2B5EF4-FFF2-40B4-BE49-F238E27FC236}">
                <a16:creationId xmlns:a16="http://schemas.microsoft.com/office/drawing/2014/main" id="{108E79FF-D983-43ED-9F26-08E107EAD779}"/>
              </a:ext>
            </a:extLst>
          </p:cNvPr>
          <p:cNvSpPr>
            <a:spLocks noGrp="1"/>
          </p:cNvSpPr>
          <p:nvPr>
            <p:ph type="ftr" sz="quarter" idx="15"/>
          </p:nvPr>
        </p:nvSpPr>
        <p:spPr/>
        <p:txBody>
          <a:bodyPr/>
          <a:lstStyle/>
          <a:p>
            <a:r>
              <a:rPr lang="en-US" dirty="0"/>
              <a:t>ALL COB FA21 </a:t>
            </a:r>
          </a:p>
        </p:txBody>
      </p:sp>
      <p:sp>
        <p:nvSpPr>
          <p:cNvPr id="4" name="Content Placeholder 3">
            <a:extLst>
              <a:ext uri="{FF2B5EF4-FFF2-40B4-BE49-F238E27FC236}">
                <a16:creationId xmlns:a16="http://schemas.microsoft.com/office/drawing/2014/main" id="{1A17379E-6B5F-4BF8-B171-E12DB10FE189}"/>
              </a:ext>
            </a:extLst>
          </p:cNvPr>
          <p:cNvSpPr>
            <a:spLocks noGrp="1"/>
          </p:cNvSpPr>
          <p:nvPr>
            <p:ph idx="1"/>
          </p:nvPr>
        </p:nvSpPr>
        <p:spPr/>
        <p:txBody>
          <a:bodyPr/>
          <a:lstStyle/>
          <a:p>
            <a:endParaRPr lang="en-US" dirty="0"/>
          </a:p>
        </p:txBody>
      </p:sp>
      <p:sp>
        <p:nvSpPr>
          <p:cNvPr id="5" name="Text Placeholder 4">
            <a:extLst>
              <a:ext uri="{FF2B5EF4-FFF2-40B4-BE49-F238E27FC236}">
                <a16:creationId xmlns:a16="http://schemas.microsoft.com/office/drawing/2014/main" id="{4E7EEFC9-C3D4-4328-9B2C-210E5FFC33B2}"/>
              </a:ext>
            </a:extLst>
          </p:cNvPr>
          <p:cNvSpPr>
            <a:spLocks noGrp="1"/>
          </p:cNvSpPr>
          <p:nvPr>
            <p:ph type="body" sz="quarter" idx="14"/>
          </p:nvPr>
        </p:nvSpPr>
        <p:spPr/>
        <p:txBody>
          <a:bodyPr/>
          <a:lstStyle/>
          <a:p>
            <a:r>
              <a:rPr lang="en-US" dirty="0"/>
              <a:t>Libby Rozell, Associate Dean</a:t>
            </a:r>
          </a:p>
        </p:txBody>
      </p:sp>
      <p:sp>
        <p:nvSpPr>
          <p:cNvPr id="6" name="Title 5">
            <a:extLst>
              <a:ext uri="{FF2B5EF4-FFF2-40B4-BE49-F238E27FC236}">
                <a16:creationId xmlns:a16="http://schemas.microsoft.com/office/drawing/2014/main" id="{7E5ED3BC-FF1D-4E0C-AB2F-CF66A18DB17A}"/>
              </a:ext>
            </a:extLst>
          </p:cNvPr>
          <p:cNvSpPr>
            <a:spLocks noGrp="1"/>
          </p:cNvSpPr>
          <p:nvPr>
            <p:ph type="title"/>
          </p:nvPr>
        </p:nvSpPr>
        <p:spPr/>
        <p:txBody>
          <a:bodyPr/>
          <a:lstStyle/>
          <a:p>
            <a:r>
              <a:rPr lang="en-US" dirty="0"/>
              <a:t>AACSB Updates</a:t>
            </a:r>
          </a:p>
        </p:txBody>
      </p:sp>
    </p:spTree>
    <p:extLst>
      <p:ext uri="{BB962C8B-B14F-4D97-AF65-F5344CB8AC3E}">
        <p14:creationId xmlns:p14="http://schemas.microsoft.com/office/powerpoint/2010/main" val="4345543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5E0009">
                    <a:lumMod val="90000"/>
                    <a:lumOff val="10000"/>
                  </a:srgbClr>
                </a:solidFill>
                <a:effectLst/>
                <a:uLnTx/>
                <a:uFillTx/>
                <a:latin typeface="Arial"/>
                <a:ea typeface="+mn-ea"/>
                <a:cs typeface="+mn-cs"/>
              </a:rPr>
              <a:t> </a:t>
            </a:r>
          </a:p>
        </p:txBody>
      </p:sp>
      <p:sp>
        <p:nvSpPr>
          <p:cNvPr id="6" name="Title 5"/>
          <p:cNvSpPr>
            <a:spLocks noGrp="1"/>
          </p:cNvSpPr>
          <p:nvPr>
            <p:ph type="title"/>
          </p:nvPr>
        </p:nvSpPr>
        <p:spPr>
          <a:xfrm>
            <a:off x="571499" y="333826"/>
            <a:ext cx="8001001" cy="685800"/>
          </a:xfrm>
        </p:spPr>
        <p:txBody>
          <a:bodyPr>
            <a:normAutofit/>
          </a:bodyPr>
          <a:lstStyle/>
          <a:p>
            <a:r>
              <a:rPr lang="en-US" sz="3600" dirty="0"/>
              <a:t>New Colleagues</a:t>
            </a:r>
          </a:p>
        </p:txBody>
      </p:sp>
      <p:sp>
        <p:nvSpPr>
          <p:cNvPr id="8" name="Rectangle 7"/>
          <p:cNvSpPr/>
          <p:nvPr/>
        </p:nvSpPr>
        <p:spPr>
          <a:xfrm>
            <a:off x="571858" y="1019626"/>
            <a:ext cx="8228884" cy="4909036"/>
          </a:xfrm>
          <a:prstGeom prst="rect">
            <a:avLst/>
          </a:prstGeom>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700" b="1" dirty="0">
              <a:solidFill>
                <a:srgbClr val="000000"/>
              </a:solidFill>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700" b="1" dirty="0">
                <a:solidFill>
                  <a:srgbClr val="000000"/>
                </a:solidFill>
                <a:latin typeface="Arial"/>
              </a:rPr>
              <a:t>School of Accountancy</a:t>
            </a:r>
            <a:br>
              <a:rPr kumimoji="0" lang="en-US" sz="1700" b="1" i="0" u="none" strike="noStrike" kern="1200" cap="none" spc="0" normalizeH="0" baseline="0" noProof="0" dirty="0">
                <a:ln>
                  <a:noFill/>
                </a:ln>
                <a:solidFill>
                  <a:srgbClr val="000000"/>
                </a:solidFill>
                <a:effectLst/>
                <a:uLnTx/>
                <a:uFillTx/>
                <a:latin typeface="Arial"/>
                <a:ea typeface="+mn-ea"/>
                <a:cs typeface="+mn-cs"/>
              </a:rPr>
            </a:br>
            <a:endParaRPr kumimoji="0" lang="en-US" sz="1700" b="1" i="0" u="none" strike="noStrike" kern="1200" cap="none" spc="0" normalizeH="0" baseline="0" noProof="0" dirty="0">
              <a:ln>
                <a:noFill/>
              </a:ln>
              <a:solidFill>
                <a:srgbClr val="000000"/>
              </a:solidFill>
              <a:effectLst/>
              <a:uLnTx/>
              <a:uFillTx/>
              <a:latin typeface="Arial"/>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1" dirty="0">
                <a:solidFill>
                  <a:srgbClr val="000000"/>
                </a:solidFill>
                <a:latin typeface="Arial"/>
              </a:rPr>
              <a:t>Kyle Goodin, MAcc, Missouri State University</a:t>
            </a:r>
            <a:endParaRPr kumimoji="0" lang="en-US" sz="1600" b="1" i="0" u="none" strike="noStrike" kern="1200" cap="none" spc="0" normalizeH="0" baseline="0" noProof="0" dirty="0">
              <a:ln>
                <a:noFill/>
              </a:ln>
              <a:solidFill>
                <a:srgbClr val="000000"/>
              </a:solidFill>
              <a:effectLst/>
              <a:uLnTx/>
              <a:uFillTx/>
              <a:latin typeface="Arial"/>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     Instructor</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     CFE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      </a:t>
            </a:r>
            <a:br>
              <a:rPr kumimoji="0" lang="en-US" sz="1600" b="0" i="0" u="none" strike="noStrike" kern="1200" cap="none" spc="0" normalizeH="0" baseline="0" noProof="0" dirty="0">
                <a:ln>
                  <a:noFill/>
                </a:ln>
                <a:solidFill>
                  <a:srgbClr val="000000"/>
                </a:solidFill>
                <a:effectLst/>
                <a:uLnTx/>
                <a:uFillTx/>
                <a:latin typeface="Arial"/>
                <a:ea typeface="+mn-ea"/>
                <a:cs typeface="+mn-cs"/>
              </a:rPr>
            </a:br>
            <a:r>
              <a:rPr kumimoji="0" lang="en-US" sz="1600" b="0" i="0" u="none" strike="noStrike" kern="1200" cap="none" spc="0" normalizeH="0" baseline="0" noProof="0" dirty="0">
                <a:ln>
                  <a:noFill/>
                </a:ln>
                <a:solidFill>
                  <a:srgbClr val="000000"/>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Arial"/>
                <a:ea typeface="+mn-ea"/>
                <a:cs typeface="+mn-cs"/>
              </a:rPr>
              <a:t>Finance and General Business</a:t>
            </a:r>
            <a:br>
              <a:rPr kumimoji="0" lang="en-US" sz="1700" b="1" i="0" u="none" strike="noStrike" kern="1200" cap="none" spc="0" normalizeH="0" baseline="0" noProof="0" dirty="0">
                <a:ln>
                  <a:noFill/>
                </a:ln>
                <a:solidFill>
                  <a:srgbClr val="000000"/>
                </a:solidFill>
                <a:effectLst/>
                <a:uLnTx/>
                <a:uFillTx/>
                <a:latin typeface="Arial"/>
                <a:ea typeface="+mn-ea"/>
                <a:cs typeface="+mn-cs"/>
              </a:rPr>
            </a:br>
            <a:endParaRPr kumimoji="0" lang="en-US" sz="1700" b="1" i="0" u="none" strike="noStrike" kern="1200" cap="none" spc="0" normalizeH="0" baseline="0" noProof="0" dirty="0">
              <a:ln>
                <a:noFill/>
              </a:ln>
              <a:solidFill>
                <a:srgbClr val="000000"/>
              </a:solidFill>
              <a:effectLst/>
              <a:uLnTx/>
              <a:uFillTx/>
              <a:latin typeface="Arial"/>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Sandy Meyers, MBA, Drury University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     Clinical Assistant Professor of Risk Management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     27 years in accounting/finance, information technology </a:t>
            </a:r>
            <a:br>
              <a:rPr kumimoji="0" lang="en-US" sz="1600" b="0" i="0" u="none" strike="noStrike" kern="1200" cap="none" spc="0" normalizeH="0" baseline="0" noProof="0" dirty="0">
                <a:ln>
                  <a:noFill/>
                </a:ln>
                <a:solidFill>
                  <a:srgbClr val="000000"/>
                </a:solidFill>
                <a:effectLst/>
                <a:uLnTx/>
                <a:uFillTx/>
                <a:latin typeface="Arial"/>
                <a:ea typeface="+mn-ea"/>
                <a:cs typeface="+mn-cs"/>
              </a:rPr>
            </a:br>
            <a:r>
              <a:rPr kumimoji="0" lang="en-US" sz="1600" b="0" i="0" u="none" strike="noStrike" kern="1200" cap="none" spc="0" normalizeH="0" baseline="0" noProof="0" dirty="0">
                <a:ln>
                  <a:noFill/>
                </a:ln>
                <a:solidFill>
                  <a:srgbClr val="000000"/>
                </a:solidFill>
                <a:effectLst/>
                <a:uLnTx/>
                <a:uFillTx/>
                <a:latin typeface="Arial"/>
                <a:ea typeface="+mn-ea"/>
                <a:cs typeface="+mn-cs"/>
              </a:rPr>
              <a:t>     &amp; risk management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mn-cs"/>
              </a:rPr>
              <a:t>     </a:t>
            </a:r>
            <a:r>
              <a:rPr kumimoji="0" lang="en-US" sz="1600" b="0" i="0" u="none" strike="noStrike" kern="1200" cap="none" spc="0" normalizeH="0" baseline="0" noProof="0" dirty="0">
                <a:ln>
                  <a:noFill/>
                </a:ln>
                <a:solidFill>
                  <a:srgbClr val="000000"/>
                </a:solidFill>
                <a:effectLst/>
                <a:uLnTx/>
                <a:uFillTx/>
                <a:latin typeface="Arial"/>
                <a:ea typeface="+mn-ea"/>
                <a:cs typeface="+mn-cs"/>
              </a:rPr>
              <a:t>CPA, CPCU, ARM-E, AINS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700" b="0" i="0" u="none" strike="noStrike" kern="1200" cap="none" spc="0" normalizeH="0" baseline="0" noProof="0" dirty="0">
                <a:ln>
                  <a:noFill/>
                </a:ln>
                <a:solidFill>
                  <a:srgbClr val="000000"/>
                </a:solidFill>
                <a:effectLst/>
                <a:uLnTx/>
                <a:uFillTx/>
                <a:latin typeface="Arial"/>
                <a:ea typeface="+mn-ea"/>
                <a:cs typeface="+mn-cs"/>
              </a:rPr>
            </a:br>
            <a:endParaRPr kumimoji="0" lang="en-US" sz="1700" b="0" i="0" u="none" strike="noStrike" kern="1200" cap="none" spc="0" normalizeH="0" baseline="0" noProof="0" dirty="0">
              <a:ln>
                <a:noFill/>
              </a:ln>
              <a:solidFill>
                <a:srgbClr val="000000"/>
              </a:solidFill>
              <a:effectLst/>
              <a:uLnTx/>
              <a:uFillTx/>
              <a:latin typeface="Arial"/>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FE8AC6-424E-904F-AE4A-648F5E9D72F5}" type="slidenum">
              <a:rPr kumimoji="0" lang="en-US" sz="1000" b="0" i="0" u="none" strike="noStrike" kern="1200" cap="none" spc="0" normalizeH="0" baseline="0" noProof="0" smtClean="0">
                <a:ln>
                  <a:noFill/>
                </a:ln>
                <a:solidFill>
                  <a:srgbClr val="5E0009">
                    <a:lumMod val="90000"/>
                    <a:lumOff val="10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dirty="0">
              <a:ln>
                <a:noFill/>
              </a:ln>
              <a:solidFill>
                <a:srgbClr val="5E0009">
                  <a:lumMod val="90000"/>
                  <a:lumOff val="10000"/>
                </a:srgbClr>
              </a:solidFill>
              <a:effectLst/>
              <a:uLnTx/>
              <a:uFillTx/>
              <a:latin typeface="Arial"/>
              <a:ea typeface="+mn-ea"/>
              <a:cs typeface="+mn-cs"/>
            </a:endParaRPr>
          </a:p>
        </p:txBody>
      </p:sp>
      <p:pic>
        <p:nvPicPr>
          <p:cNvPr id="9" name="Picture 8" descr="A person smiling for the camera&#10;&#10;Description automatically generated with medium confidence">
            <a:extLst>
              <a:ext uri="{FF2B5EF4-FFF2-40B4-BE49-F238E27FC236}">
                <a16:creationId xmlns:a16="http://schemas.microsoft.com/office/drawing/2014/main" id="{AB7D7633-F2BF-454D-9B9D-C8160E693D22}"/>
              </a:ext>
            </a:extLst>
          </p:cNvPr>
          <p:cNvPicPr>
            <a:picLocks noChangeAspect="1"/>
          </p:cNvPicPr>
          <p:nvPr/>
        </p:nvPicPr>
        <p:blipFill rotWithShape="1">
          <a:blip r:embed="rId2"/>
          <a:srcRect l="16481" t="15867" r="10606"/>
          <a:stretch/>
        </p:blipFill>
        <p:spPr>
          <a:xfrm>
            <a:off x="7044306" y="3864572"/>
            <a:ext cx="1182960" cy="1169555"/>
          </a:xfrm>
          <a:prstGeom prst="rect">
            <a:avLst/>
          </a:prstGeom>
        </p:spPr>
      </p:pic>
      <p:pic>
        <p:nvPicPr>
          <p:cNvPr id="2" name="Picture 1">
            <a:extLst>
              <a:ext uri="{FF2B5EF4-FFF2-40B4-BE49-F238E27FC236}">
                <a16:creationId xmlns:a16="http://schemas.microsoft.com/office/drawing/2014/main" id="{D3D4BD90-E7BA-4F9B-8105-4AE02DA2C895}"/>
              </a:ext>
            </a:extLst>
          </p:cNvPr>
          <p:cNvPicPr>
            <a:picLocks noChangeAspect="1"/>
          </p:cNvPicPr>
          <p:nvPr/>
        </p:nvPicPr>
        <p:blipFill>
          <a:blip r:embed="rId3"/>
          <a:stretch>
            <a:fillRect/>
          </a:stretch>
        </p:blipFill>
        <p:spPr>
          <a:xfrm>
            <a:off x="7044306" y="1850619"/>
            <a:ext cx="1182960" cy="1182960"/>
          </a:xfrm>
          <a:prstGeom prst="rect">
            <a:avLst/>
          </a:prstGeom>
        </p:spPr>
      </p:pic>
    </p:spTree>
    <p:extLst>
      <p:ext uri="{BB962C8B-B14F-4D97-AF65-F5344CB8AC3E}">
        <p14:creationId xmlns:p14="http://schemas.microsoft.com/office/powerpoint/2010/main" val="34330586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CFE8AC6-424E-904F-AE4A-648F5E9D72F5}" type="slidenum">
              <a:rPr lang="en-US" smtClean="0"/>
              <a:pPr/>
              <a:t>40</a:t>
            </a:fld>
            <a:endParaRPr lang="en-US" dirty="0"/>
          </a:p>
        </p:txBody>
      </p:sp>
      <p:sp>
        <p:nvSpPr>
          <p:cNvPr id="3" name="Footer Placeholder 2"/>
          <p:cNvSpPr>
            <a:spLocks noGrp="1"/>
          </p:cNvSpPr>
          <p:nvPr>
            <p:ph type="ftr" sz="quarter" idx="15"/>
          </p:nvPr>
        </p:nvSpPr>
        <p:spPr/>
        <p:txBody>
          <a:bodyPr/>
          <a:lstStyle/>
          <a:p>
            <a:endParaRPr lang="en-US" dirty="0"/>
          </a:p>
        </p:txBody>
      </p:sp>
      <p:sp>
        <p:nvSpPr>
          <p:cNvPr id="5" name="Text Placeholder 4"/>
          <p:cNvSpPr>
            <a:spLocks noGrp="1"/>
          </p:cNvSpPr>
          <p:nvPr>
            <p:ph type="body" sz="quarter" idx="14"/>
          </p:nvPr>
        </p:nvSpPr>
        <p:spPr/>
        <p:txBody>
          <a:bodyPr/>
          <a:lstStyle/>
          <a:p>
            <a:r>
              <a:rPr lang="en-US" dirty="0"/>
              <a:t>Continuous Improvement Review (CIR) Timeline</a:t>
            </a:r>
          </a:p>
        </p:txBody>
      </p:sp>
      <p:sp>
        <p:nvSpPr>
          <p:cNvPr id="6" name="Title 5"/>
          <p:cNvSpPr>
            <a:spLocks noGrp="1"/>
          </p:cNvSpPr>
          <p:nvPr>
            <p:ph type="title"/>
          </p:nvPr>
        </p:nvSpPr>
        <p:spPr/>
        <p:txBody>
          <a:bodyPr/>
          <a:lstStyle/>
          <a:p>
            <a:r>
              <a:rPr lang="en-US" dirty="0"/>
              <a:t>AACSB </a:t>
            </a:r>
          </a:p>
        </p:txBody>
      </p:sp>
      <p:sp>
        <p:nvSpPr>
          <p:cNvPr id="7" name="Content Placeholder 6"/>
          <p:cNvSpPr txBox="1">
            <a:spLocks noGrp="1"/>
          </p:cNvSpPr>
          <p:nvPr>
            <p:ph idx="1"/>
          </p:nvPr>
        </p:nvSpPr>
        <p:spPr>
          <a:xfrm>
            <a:off x="571499" y="2057401"/>
            <a:ext cx="8001001" cy="2683812"/>
          </a:xfrm>
          <a:prstGeom prst="rect">
            <a:avLst/>
          </a:prstGeom>
          <a:noFill/>
          <a:ln w="25400">
            <a:solidFill>
              <a:schemeClr val="tx1"/>
            </a:solidFill>
          </a:ln>
        </p:spPr>
        <p:txBody>
          <a:bodyPr wrap="square" rtlCol="0">
            <a:spAutoFit/>
          </a:bodyPr>
          <a:lstStyle/>
          <a:p>
            <a:r>
              <a:rPr lang="en-US" sz="1600" dirty="0"/>
              <a:t>2017-2018	Internal Annual Report</a:t>
            </a:r>
          </a:p>
          <a:p>
            <a:r>
              <a:rPr lang="en-US" sz="1600" dirty="0"/>
              <a:t>2018-2019	Internal Annual Report</a:t>
            </a:r>
          </a:p>
          <a:p>
            <a:r>
              <a:rPr lang="en-US" sz="1600" dirty="0"/>
              <a:t>2019-2020	Internal Annual Report</a:t>
            </a:r>
          </a:p>
          <a:p>
            <a:r>
              <a:rPr lang="en-US" sz="1600" dirty="0"/>
              <a:t>2020-2021	Internal Annual Report</a:t>
            </a:r>
          </a:p>
          <a:p>
            <a:r>
              <a:rPr lang="en-US" sz="1600" dirty="0">
                <a:solidFill>
                  <a:schemeClr val="accent1"/>
                </a:solidFill>
              </a:rPr>
              <a:t>2021-2022	Self-Study Year</a:t>
            </a:r>
          </a:p>
          <a:p>
            <a:r>
              <a:rPr lang="en-US" sz="1600" dirty="0"/>
              <a:t>2022-2023	Preparation &amp; Submission of CIR Report</a:t>
            </a:r>
          </a:p>
          <a:p>
            <a:r>
              <a:rPr lang="en-US" sz="1600" dirty="0"/>
              <a:t>		CIR Peer Review Team Visit</a:t>
            </a:r>
            <a:r>
              <a:rPr lang="en-US" sz="1400" dirty="0"/>
              <a:t>                                      </a:t>
            </a:r>
          </a:p>
        </p:txBody>
      </p:sp>
    </p:spTree>
    <p:extLst>
      <p:ext uri="{BB962C8B-B14F-4D97-AF65-F5344CB8AC3E}">
        <p14:creationId xmlns:p14="http://schemas.microsoft.com/office/powerpoint/2010/main" val="33013815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98" y="528782"/>
            <a:ext cx="8001001" cy="685800"/>
          </a:xfrm>
        </p:spPr>
        <p:txBody>
          <a:bodyPr>
            <a:normAutofit/>
          </a:bodyPr>
          <a:lstStyle/>
          <a:p>
            <a:r>
              <a:rPr lang="en-US" sz="3600" b="1" dirty="0"/>
              <a:t>Key Changes in AACSB Standards</a:t>
            </a:r>
          </a:p>
        </p:txBody>
      </p:sp>
      <p:sp>
        <p:nvSpPr>
          <p:cNvPr id="3" name="Content Placeholder 2"/>
          <p:cNvSpPr>
            <a:spLocks noGrp="1"/>
          </p:cNvSpPr>
          <p:nvPr>
            <p:ph idx="1"/>
          </p:nvPr>
        </p:nvSpPr>
        <p:spPr>
          <a:xfrm>
            <a:off x="571497" y="1600200"/>
            <a:ext cx="8001001" cy="3657600"/>
          </a:xfrm>
        </p:spPr>
        <p:txBody>
          <a:bodyPr/>
          <a:lstStyle/>
          <a:p>
            <a:pPr marL="171450" lvl="0" indent="-171450" defTabSz="914400">
              <a:lnSpc>
                <a:spcPct val="90000"/>
              </a:lnSpc>
              <a:spcBef>
                <a:spcPts val="600"/>
              </a:spcBef>
              <a:buFont typeface="Arial" panose="020B0604020202020204" pitchFamily="34" charset="0"/>
              <a:buChar char="•"/>
            </a:pPr>
            <a:r>
              <a:rPr lang="en-US" sz="2400" dirty="0">
                <a:solidFill>
                  <a:srgbClr val="FF0000"/>
                </a:solidFill>
                <a:latin typeface="Arial" panose="020B0604020202020204"/>
                <a:ea typeface="+mn-ea"/>
                <a:cs typeface="+mn-cs"/>
              </a:rPr>
              <a:t>Removed current requirement of 60% </a:t>
            </a:r>
            <a:r>
              <a:rPr lang="en-US" sz="2400" dirty="0">
                <a:solidFill>
                  <a:srgbClr val="555659"/>
                </a:solidFill>
                <a:latin typeface="Arial" panose="020B0604020202020204"/>
                <a:ea typeface="+mn-ea"/>
                <a:cs typeface="+mn-cs"/>
              </a:rPr>
              <a:t>SA+PA+SP faculty, leaving expectation that 40% in a discipline and overall will be SA and 90% SA+PA+SP+IP in a discipline and overall globally.</a:t>
            </a:r>
          </a:p>
          <a:p>
            <a:pPr marL="171450" lvl="0" indent="-171450" defTabSz="914400">
              <a:lnSpc>
                <a:spcPct val="90000"/>
              </a:lnSpc>
              <a:spcBef>
                <a:spcPts val="600"/>
              </a:spcBef>
              <a:buFont typeface="Arial" panose="020B0604020202020204" pitchFamily="34" charset="0"/>
              <a:buChar char="•"/>
            </a:pPr>
            <a:r>
              <a:rPr lang="en-US" sz="2400" dirty="0">
                <a:solidFill>
                  <a:srgbClr val="FF0000"/>
                </a:solidFill>
                <a:latin typeface="Arial" panose="020B0604020202020204"/>
                <a:ea typeface="+mn-ea"/>
                <a:cs typeface="+mn-cs"/>
              </a:rPr>
              <a:t>Discipline is the default reporting unit; </a:t>
            </a:r>
          </a:p>
          <a:p>
            <a:pPr marL="171450" lvl="0" indent="-171450" defTabSz="914400">
              <a:lnSpc>
                <a:spcPct val="90000"/>
              </a:lnSpc>
              <a:spcBef>
                <a:spcPts val="600"/>
              </a:spcBef>
              <a:buFont typeface="Arial" panose="020B0604020202020204" pitchFamily="34" charset="0"/>
              <a:buChar char="•"/>
            </a:pPr>
            <a:r>
              <a:rPr lang="en-US" sz="2400" dirty="0">
                <a:solidFill>
                  <a:srgbClr val="FF0000"/>
                </a:solidFill>
                <a:latin typeface="Arial" panose="020B0604020202020204"/>
                <a:ea typeface="+mn-ea"/>
                <a:cs typeface="+mn-cs"/>
              </a:rPr>
              <a:t>Schools define the disciplines</a:t>
            </a:r>
          </a:p>
          <a:p>
            <a:pPr marL="171450" lvl="0" indent="-171450" defTabSz="914400">
              <a:lnSpc>
                <a:spcPct val="90000"/>
              </a:lnSpc>
              <a:spcBef>
                <a:spcPts val="600"/>
              </a:spcBef>
              <a:buFont typeface="Arial" panose="020B0604020202020204" pitchFamily="34" charset="0"/>
              <a:buChar char="•"/>
            </a:pPr>
            <a:r>
              <a:rPr lang="en-US" sz="2400" dirty="0">
                <a:solidFill>
                  <a:srgbClr val="FF0000"/>
                </a:solidFill>
                <a:latin typeface="Arial" panose="020B0604020202020204"/>
                <a:ea typeface="+mn-ea"/>
                <a:cs typeface="+mn-cs"/>
              </a:rPr>
              <a:t>Faculty are reported in the discipline in which they teach</a:t>
            </a:r>
          </a:p>
          <a:p>
            <a:pPr marL="171450" lvl="0" indent="-171450" defTabSz="914400">
              <a:lnSpc>
                <a:spcPct val="90000"/>
              </a:lnSpc>
              <a:spcBef>
                <a:spcPts val="600"/>
              </a:spcBef>
              <a:buFont typeface="Arial" panose="020B0604020202020204" pitchFamily="34" charset="0"/>
              <a:buChar char="•"/>
            </a:pPr>
            <a:r>
              <a:rPr lang="en-US" sz="2400" dirty="0">
                <a:solidFill>
                  <a:srgbClr val="FF0000"/>
                </a:solidFill>
                <a:latin typeface="Arial" panose="020B0604020202020204"/>
                <a:ea typeface="+mn-ea"/>
                <a:cs typeface="+mn-cs"/>
              </a:rPr>
              <a:t>Ratios are met at the discipline level, so SA percentages are not by degree program</a:t>
            </a:r>
            <a:r>
              <a:rPr lang="en-US" sz="2400" dirty="0">
                <a:solidFill>
                  <a:srgbClr val="555659"/>
                </a:solidFill>
                <a:latin typeface="Arial" panose="020B0604020202020204"/>
                <a:ea typeface="+mn-ea"/>
                <a:cs typeface="+mn-cs"/>
              </a:rPr>
              <a:t>.  (More principles based, more flexible, NOT LESS RIGOROUS)</a:t>
            </a:r>
          </a:p>
          <a:p>
            <a:endParaRPr lang="en-US" dirty="0"/>
          </a:p>
        </p:txBody>
      </p:sp>
      <p:sp>
        <p:nvSpPr>
          <p:cNvPr id="4" name="Slide Number Placeholder 3"/>
          <p:cNvSpPr>
            <a:spLocks noGrp="1"/>
          </p:cNvSpPr>
          <p:nvPr>
            <p:ph type="sldNum" sz="quarter" idx="12"/>
          </p:nvPr>
        </p:nvSpPr>
        <p:spPr/>
        <p:txBody>
          <a:bodyPr/>
          <a:lstStyle/>
          <a:p>
            <a:fld id="{DCFE8AC6-424E-904F-AE4A-648F5E9D72F5}" type="slidenum">
              <a:rPr lang="en-US" smtClean="0"/>
              <a:pPr/>
              <a:t>41</a:t>
            </a:fld>
            <a:endParaRPr lang="en-US" dirty="0"/>
          </a:p>
        </p:txBody>
      </p:sp>
    </p:spTree>
    <p:extLst>
      <p:ext uri="{BB962C8B-B14F-4D97-AF65-F5344CB8AC3E}">
        <p14:creationId xmlns:p14="http://schemas.microsoft.com/office/powerpoint/2010/main" val="31223838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98" y="457200"/>
            <a:ext cx="8001001" cy="685800"/>
          </a:xfrm>
        </p:spPr>
        <p:txBody>
          <a:bodyPr>
            <a:normAutofit/>
          </a:bodyPr>
          <a:lstStyle/>
          <a:p>
            <a:r>
              <a:rPr lang="en-US" sz="3600" b="1" dirty="0"/>
              <a:t>Key Changes to AACSB Standards</a:t>
            </a:r>
          </a:p>
        </p:txBody>
      </p:sp>
      <p:sp>
        <p:nvSpPr>
          <p:cNvPr id="3" name="Content Placeholder 2"/>
          <p:cNvSpPr>
            <a:spLocks noGrp="1"/>
          </p:cNvSpPr>
          <p:nvPr>
            <p:ph idx="1"/>
          </p:nvPr>
        </p:nvSpPr>
        <p:spPr/>
        <p:txBody>
          <a:bodyPr/>
          <a:lstStyle/>
          <a:p>
            <a:pPr>
              <a:lnSpc>
                <a:spcPct val="107000"/>
              </a:lnSpc>
              <a:spcBef>
                <a:spcPts val="0"/>
              </a:spcBef>
              <a:spcAft>
                <a:spcPts val="800"/>
              </a:spcAft>
            </a:pPr>
            <a:r>
              <a:rPr lang="en-US" sz="2400" dirty="0">
                <a:latin typeface="Arial" panose="020B0604020202020204" pitchFamily="34" charset="0"/>
                <a:ea typeface="Arial" panose="020B0604020202020204" pitchFamily="34" charset="0"/>
                <a:cs typeface="Times New Roman" panose="02020603050405020304" pitchFamily="18" charset="0"/>
              </a:rPr>
              <a:t>IMPACT of Scholarship</a:t>
            </a:r>
          </a:p>
          <a:p>
            <a:pPr marL="342891" lvl="1" indent="0">
              <a:lnSpc>
                <a:spcPct val="107000"/>
              </a:lnSpc>
              <a:spcBef>
                <a:spcPts val="0"/>
              </a:spcBef>
              <a:spcAft>
                <a:spcPts val="800"/>
              </a:spcAft>
              <a:buNone/>
            </a:pPr>
            <a:r>
              <a:rPr lang="en-US" sz="2100" dirty="0">
                <a:latin typeface="Arial" panose="020B0604020202020204" pitchFamily="34" charset="0"/>
                <a:ea typeface="Arial" panose="020B0604020202020204" pitchFamily="34" charset="0"/>
                <a:cs typeface="Times New Roman" panose="02020603050405020304" pitchFamily="18" charset="0"/>
              </a:rPr>
              <a:t>IMPACT is king.  We want to move towards outcomes being the most important indicator of quality.  That is, how are the intellectual contributions being used.</a:t>
            </a:r>
          </a:p>
          <a:p>
            <a:r>
              <a:rPr lang="en-US" sz="2400" dirty="0">
                <a:latin typeface="Arial" panose="020B0604020202020204" pitchFamily="34" charset="0"/>
                <a:ea typeface="Arial" panose="020B0604020202020204" pitchFamily="34" charset="0"/>
                <a:cs typeface="Times New Roman" panose="02020603050405020304" pitchFamily="18" charset="0"/>
              </a:rPr>
              <a:t>Some ICs in the portfolio should demonstrate positive societal impact</a:t>
            </a:r>
            <a:endParaRPr lang="en-US" dirty="0"/>
          </a:p>
        </p:txBody>
      </p:sp>
      <p:sp>
        <p:nvSpPr>
          <p:cNvPr id="4" name="Slide Number Placeholder 3"/>
          <p:cNvSpPr>
            <a:spLocks noGrp="1"/>
          </p:cNvSpPr>
          <p:nvPr>
            <p:ph type="sldNum" sz="quarter" idx="12"/>
          </p:nvPr>
        </p:nvSpPr>
        <p:spPr/>
        <p:txBody>
          <a:bodyPr/>
          <a:lstStyle/>
          <a:p>
            <a:fld id="{DCFE8AC6-424E-904F-AE4A-648F5E9D72F5}" type="slidenum">
              <a:rPr lang="en-US" smtClean="0"/>
              <a:pPr/>
              <a:t>42</a:t>
            </a:fld>
            <a:endParaRPr lang="en-US" dirty="0"/>
          </a:p>
        </p:txBody>
      </p:sp>
    </p:spTree>
    <p:extLst>
      <p:ext uri="{BB962C8B-B14F-4D97-AF65-F5344CB8AC3E}">
        <p14:creationId xmlns:p14="http://schemas.microsoft.com/office/powerpoint/2010/main" val="28368674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99" y="457200"/>
            <a:ext cx="8001001" cy="685800"/>
          </a:xfrm>
        </p:spPr>
        <p:txBody>
          <a:bodyPr>
            <a:normAutofit/>
          </a:bodyPr>
          <a:lstStyle/>
          <a:p>
            <a:r>
              <a:rPr lang="en-US" sz="3600" b="1" dirty="0"/>
              <a:t>Faculty Qualification Forms</a:t>
            </a:r>
          </a:p>
        </p:txBody>
      </p:sp>
      <p:sp>
        <p:nvSpPr>
          <p:cNvPr id="3" name="Content Placeholder 2"/>
          <p:cNvSpPr>
            <a:spLocks noGrp="1"/>
          </p:cNvSpPr>
          <p:nvPr>
            <p:ph idx="1"/>
          </p:nvPr>
        </p:nvSpPr>
        <p:spPr>
          <a:xfrm>
            <a:off x="571498" y="1669472"/>
            <a:ext cx="8001001" cy="3657600"/>
          </a:xfrm>
        </p:spPr>
        <p:txBody>
          <a:bodyPr>
            <a:normAutofit/>
          </a:bodyPr>
          <a:lstStyle/>
          <a:p>
            <a:r>
              <a:rPr lang="en-US" sz="2400" dirty="0"/>
              <a:t>Captured fantastic information from this year’s forms</a:t>
            </a:r>
          </a:p>
          <a:p>
            <a:r>
              <a:rPr lang="en-US" sz="2400" dirty="0"/>
              <a:t>FORMS ARE </a:t>
            </a:r>
            <a:r>
              <a:rPr lang="en-US" sz="2400" u="sng" dirty="0"/>
              <a:t>VERY IMPORTANT </a:t>
            </a:r>
            <a:r>
              <a:rPr lang="en-US" sz="2400" dirty="0"/>
              <a:t>THIS YEAR!</a:t>
            </a:r>
          </a:p>
          <a:p>
            <a:r>
              <a:rPr lang="en-US" sz="2400" dirty="0"/>
              <a:t>Need to show our activities relative to our university mission—PUBLIC AFFAIRS</a:t>
            </a:r>
          </a:p>
        </p:txBody>
      </p:sp>
      <p:sp>
        <p:nvSpPr>
          <p:cNvPr id="4" name="Slide Number Placeholder 3"/>
          <p:cNvSpPr>
            <a:spLocks noGrp="1"/>
          </p:cNvSpPr>
          <p:nvPr>
            <p:ph type="sldNum" sz="quarter" idx="12"/>
          </p:nvPr>
        </p:nvSpPr>
        <p:spPr/>
        <p:txBody>
          <a:bodyPr/>
          <a:lstStyle/>
          <a:p>
            <a:fld id="{DCFE8AC6-424E-904F-AE4A-648F5E9D72F5}" type="slidenum">
              <a:rPr lang="en-US" smtClean="0"/>
              <a:pPr/>
              <a:t>43</a:t>
            </a:fld>
            <a:endParaRPr lang="en-US" dirty="0"/>
          </a:p>
        </p:txBody>
      </p:sp>
    </p:spTree>
    <p:extLst>
      <p:ext uri="{BB962C8B-B14F-4D97-AF65-F5344CB8AC3E}">
        <p14:creationId xmlns:p14="http://schemas.microsoft.com/office/powerpoint/2010/main" val="4318595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6BD0C-A169-4B5B-98FB-B31DE2740112}"/>
              </a:ext>
            </a:extLst>
          </p:cNvPr>
          <p:cNvSpPr>
            <a:spLocks noGrp="1"/>
          </p:cNvSpPr>
          <p:nvPr>
            <p:ph type="title"/>
          </p:nvPr>
        </p:nvSpPr>
        <p:spPr>
          <a:xfrm>
            <a:off x="546640" y="457220"/>
            <a:ext cx="8276937" cy="685800"/>
          </a:xfrm>
        </p:spPr>
        <p:txBody>
          <a:bodyPr>
            <a:noAutofit/>
          </a:bodyPr>
          <a:lstStyle/>
          <a:p>
            <a:r>
              <a:rPr lang="en-US" sz="3200" b="1" dirty="0"/>
              <a:t>Percent of Participating Faculty: </a:t>
            </a:r>
            <a:r>
              <a:rPr lang="en-US" sz="2000" b="1" dirty="0"/>
              <a:t>2020-2021</a:t>
            </a:r>
            <a:endParaRPr lang="en-US" sz="2000" dirty="0"/>
          </a:p>
        </p:txBody>
      </p:sp>
      <p:graphicFrame>
        <p:nvGraphicFramePr>
          <p:cNvPr id="7" name="Content Placeholder 6">
            <a:extLst>
              <a:ext uri="{FF2B5EF4-FFF2-40B4-BE49-F238E27FC236}">
                <a16:creationId xmlns:a16="http://schemas.microsoft.com/office/drawing/2014/main" id="{7E7CF2D8-30DF-497F-8E41-FEA5CFB43D03}"/>
              </a:ext>
            </a:extLst>
          </p:cNvPr>
          <p:cNvGraphicFramePr>
            <a:graphicFrameLocks noGrp="1"/>
          </p:cNvGraphicFramePr>
          <p:nvPr>
            <p:ph idx="1"/>
            <p:extLst>
              <p:ext uri="{D42A27DB-BD31-4B8C-83A1-F6EECF244321}">
                <p14:modId xmlns:p14="http://schemas.microsoft.com/office/powerpoint/2010/main" val="4156593566"/>
              </p:ext>
            </p:extLst>
          </p:nvPr>
        </p:nvGraphicFramePr>
        <p:xfrm>
          <a:off x="719282" y="2389359"/>
          <a:ext cx="3410395" cy="2360871"/>
        </p:xfrm>
        <a:graphic>
          <a:graphicData uri="http://schemas.openxmlformats.org/drawingml/2006/table">
            <a:tbl>
              <a:tblPr firstRow="1" firstCol="1" bandRow="1"/>
              <a:tblGrid>
                <a:gridCol w="2482660">
                  <a:extLst>
                    <a:ext uri="{9D8B030D-6E8A-4147-A177-3AD203B41FA5}">
                      <a16:colId xmlns:a16="http://schemas.microsoft.com/office/drawing/2014/main" val="3129609213"/>
                    </a:ext>
                  </a:extLst>
                </a:gridCol>
                <a:gridCol w="927735">
                  <a:extLst>
                    <a:ext uri="{9D8B030D-6E8A-4147-A177-3AD203B41FA5}">
                      <a16:colId xmlns:a16="http://schemas.microsoft.com/office/drawing/2014/main" val="2165372238"/>
                    </a:ext>
                  </a:extLst>
                </a:gridCol>
              </a:tblGrid>
              <a:tr h="184150">
                <a:tc>
                  <a:txBody>
                    <a:bodyPr/>
                    <a:lstStyle>
                      <a:lvl1pPr marL="0" algn="l" defTabSz="685800" rtl="0" eaLnBrk="1" latinLnBrk="0" hangingPunct="1">
                        <a:defRPr sz="1350" b="1" kern="1200">
                          <a:solidFill>
                            <a:schemeClr val="bg1"/>
                          </a:solidFill>
                          <a:latin typeface="Arial"/>
                        </a:defRPr>
                      </a:lvl1pPr>
                      <a:lvl2pPr marL="342900" algn="l" defTabSz="685800" rtl="0" eaLnBrk="1" latinLnBrk="0" hangingPunct="1">
                        <a:defRPr sz="1350" b="1" kern="1200">
                          <a:solidFill>
                            <a:schemeClr val="bg1"/>
                          </a:solidFill>
                          <a:latin typeface="Arial"/>
                        </a:defRPr>
                      </a:lvl2pPr>
                      <a:lvl3pPr marL="685800" algn="l" defTabSz="685800" rtl="0" eaLnBrk="1" latinLnBrk="0" hangingPunct="1">
                        <a:defRPr sz="1350" b="1" kern="1200">
                          <a:solidFill>
                            <a:schemeClr val="bg1"/>
                          </a:solidFill>
                          <a:latin typeface="Arial"/>
                        </a:defRPr>
                      </a:lvl3pPr>
                      <a:lvl4pPr marL="1028700" algn="l" defTabSz="685800" rtl="0" eaLnBrk="1" latinLnBrk="0" hangingPunct="1">
                        <a:defRPr sz="1350" b="1" kern="1200">
                          <a:solidFill>
                            <a:schemeClr val="bg1"/>
                          </a:solidFill>
                          <a:latin typeface="Arial"/>
                        </a:defRPr>
                      </a:lvl4pPr>
                      <a:lvl5pPr marL="1371600" algn="l" defTabSz="685800" rtl="0" eaLnBrk="1" latinLnBrk="0" hangingPunct="1">
                        <a:defRPr sz="1350" b="1" kern="1200">
                          <a:solidFill>
                            <a:schemeClr val="bg1"/>
                          </a:solidFill>
                          <a:latin typeface="Arial"/>
                        </a:defRPr>
                      </a:lvl5pPr>
                      <a:lvl6pPr marL="1714500" algn="l" defTabSz="685800" rtl="0" eaLnBrk="1" latinLnBrk="0" hangingPunct="1">
                        <a:defRPr sz="1350" b="1" kern="1200">
                          <a:solidFill>
                            <a:schemeClr val="bg1"/>
                          </a:solidFill>
                          <a:latin typeface="Arial"/>
                        </a:defRPr>
                      </a:lvl6pPr>
                      <a:lvl7pPr marL="2057400" algn="l" defTabSz="685800" rtl="0" eaLnBrk="1" latinLnBrk="0" hangingPunct="1">
                        <a:defRPr sz="1350" b="1" kern="1200">
                          <a:solidFill>
                            <a:schemeClr val="bg1"/>
                          </a:solidFill>
                          <a:latin typeface="Arial"/>
                        </a:defRPr>
                      </a:lvl7pPr>
                      <a:lvl8pPr marL="2400300" algn="l" defTabSz="685800" rtl="0" eaLnBrk="1" latinLnBrk="0" hangingPunct="1">
                        <a:defRPr sz="1350" b="1" kern="1200">
                          <a:solidFill>
                            <a:schemeClr val="bg1"/>
                          </a:solidFill>
                          <a:latin typeface="Arial"/>
                        </a:defRPr>
                      </a:lvl8pPr>
                      <a:lvl9pPr marL="2743200" algn="l" defTabSz="685800" rtl="0" eaLnBrk="1" latinLnBrk="0" hangingPunct="1">
                        <a:defRPr sz="1350" b="1" kern="1200">
                          <a:solidFill>
                            <a:schemeClr val="bg1"/>
                          </a:solidFill>
                          <a:latin typeface="Arial"/>
                        </a:defRPr>
                      </a:lvl9pPr>
                    </a:lstStyle>
                    <a:p>
                      <a:pPr marL="0" marR="0">
                        <a:lnSpc>
                          <a:spcPct val="115000"/>
                        </a:lnSpc>
                        <a:spcBef>
                          <a:spcPts val="0"/>
                        </a:spcBef>
                        <a:spcAft>
                          <a:spcPts val="0"/>
                        </a:spcAft>
                      </a:pPr>
                      <a:r>
                        <a:rPr lang="en-US" sz="1600" dirty="0">
                          <a:effectLst/>
                        </a:rPr>
                        <a:t>Discipline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6350" cap="flat" cmpd="sng" algn="ctr">
                      <a:solidFill>
                        <a:srgbClr val="0093B2"/>
                      </a:solidFill>
                      <a:prstDash val="solid"/>
                      <a:miter lim="800000"/>
                    </a:lnL>
                    <a:lnR>
                      <a:noFill/>
                    </a:lnR>
                    <a:lnT w="6350" cap="flat" cmpd="sng" algn="ctr">
                      <a:solidFill>
                        <a:srgbClr val="0093B2"/>
                      </a:solidFill>
                      <a:prstDash val="solid"/>
                      <a:miter lim="800000"/>
                    </a:lnT>
                    <a:lnB w="6350" cap="flat" cmpd="sng" algn="ctr">
                      <a:solidFill>
                        <a:srgbClr val="0093B2"/>
                      </a:solidFill>
                      <a:prstDash val="solid"/>
                      <a:miter lim="800000"/>
                    </a:lnB>
                    <a:lnTlToBr w="12700" cmpd="sng">
                      <a:noFill/>
                      <a:prstDash val="solid"/>
                    </a:lnTlToBr>
                    <a:lnBlToTr w="12700" cmpd="sng">
                      <a:noFill/>
                      <a:prstDash val="solid"/>
                    </a:lnBlToTr>
                    <a:solidFill>
                      <a:srgbClr val="0093B2"/>
                    </a:solidFill>
                  </a:tcPr>
                </a:tc>
                <a:tc>
                  <a:txBody>
                    <a:bodyPr/>
                    <a:lstStyle>
                      <a:lvl1pPr marL="0" algn="l" defTabSz="685800" rtl="0" eaLnBrk="1" latinLnBrk="0" hangingPunct="1">
                        <a:defRPr sz="1350" b="1" kern="1200">
                          <a:solidFill>
                            <a:schemeClr val="bg1"/>
                          </a:solidFill>
                          <a:latin typeface="Arial"/>
                        </a:defRPr>
                      </a:lvl1pPr>
                      <a:lvl2pPr marL="342900" algn="l" defTabSz="685800" rtl="0" eaLnBrk="1" latinLnBrk="0" hangingPunct="1">
                        <a:defRPr sz="1350" b="1" kern="1200">
                          <a:solidFill>
                            <a:schemeClr val="bg1"/>
                          </a:solidFill>
                          <a:latin typeface="Arial"/>
                        </a:defRPr>
                      </a:lvl2pPr>
                      <a:lvl3pPr marL="685800" algn="l" defTabSz="685800" rtl="0" eaLnBrk="1" latinLnBrk="0" hangingPunct="1">
                        <a:defRPr sz="1350" b="1" kern="1200">
                          <a:solidFill>
                            <a:schemeClr val="bg1"/>
                          </a:solidFill>
                          <a:latin typeface="Arial"/>
                        </a:defRPr>
                      </a:lvl3pPr>
                      <a:lvl4pPr marL="1028700" algn="l" defTabSz="685800" rtl="0" eaLnBrk="1" latinLnBrk="0" hangingPunct="1">
                        <a:defRPr sz="1350" b="1" kern="1200">
                          <a:solidFill>
                            <a:schemeClr val="bg1"/>
                          </a:solidFill>
                          <a:latin typeface="Arial"/>
                        </a:defRPr>
                      </a:lvl4pPr>
                      <a:lvl5pPr marL="1371600" algn="l" defTabSz="685800" rtl="0" eaLnBrk="1" latinLnBrk="0" hangingPunct="1">
                        <a:defRPr sz="1350" b="1" kern="1200">
                          <a:solidFill>
                            <a:schemeClr val="bg1"/>
                          </a:solidFill>
                          <a:latin typeface="Arial"/>
                        </a:defRPr>
                      </a:lvl5pPr>
                      <a:lvl6pPr marL="1714500" algn="l" defTabSz="685800" rtl="0" eaLnBrk="1" latinLnBrk="0" hangingPunct="1">
                        <a:defRPr sz="1350" b="1" kern="1200">
                          <a:solidFill>
                            <a:schemeClr val="bg1"/>
                          </a:solidFill>
                          <a:latin typeface="Arial"/>
                        </a:defRPr>
                      </a:lvl6pPr>
                      <a:lvl7pPr marL="2057400" algn="l" defTabSz="685800" rtl="0" eaLnBrk="1" latinLnBrk="0" hangingPunct="1">
                        <a:defRPr sz="1350" b="1" kern="1200">
                          <a:solidFill>
                            <a:schemeClr val="bg1"/>
                          </a:solidFill>
                          <a:latin typeface="Arial"/>
                        </a:defRPr>
                      </a:lvl7pPr>
                      <a:lvl8pPr marL="2400300" algn="l" defTabSz="685800" rtl="0" eaLnBrk="1" latinLnBrk="0" hangingPunct="1">
                        <a:defRPr sz="1350" b="1" kern="1200">
                          <a:solidFill>
                            <a:schemeClr val="bg1"/>
                          </a:solidFill>
                          <a:latin typeface="Arial"/>
                        </a:defRPr>
                      </a:lvl8pPr>
                      <a:lvl9pPr marL="2743200" algn="l" defTabSz="685800" rtl="0" eaLnBrk="1" latinLnBrk="0" hangingPunct="1">
                        <a:defRPr sz="1350" b="1" kern="1200">
                          <a:solidFill>
                            <a:schemeClr val="bg1"/>
                          </a:solidFill>
                          <a:latin typeface="Arial"/>
                        </a:defRPr>
                      </a:lvl9pPr>
                    </a:lstStyle>
                    <a:p>
                      <a:pPr marL="0" marR="0" algn="ctr">
                        <a:lnSpc>
                          <a:spcPct val="115000"/>
                        </a:lnSpc>
                        <a:spcBef>
                          <a:spcPts val="0"/>
                        </a:spcBef>
                        <a:spcAft>
                          <a:spcPts val="0"/>
                        </a:spcAft>
                      </a:pPr>
                      <a:r>
                        <a:rPr lang="en-US" sz="1600" dirty="0">
                          <a:effectLst/>
                        </a:rPr>
                        <a:t>Percent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w="6350" cap="flat" cmpd="sng" algn="ctr">
                      <a:solidFill>
                        <a:srgbClr val="0093B2"/>
                      </a:solidFill>
                      <a:prstDash val="solid"/>
                      <a:miter lim="800000"/>
                    </a:lnR>
                    <a:lnT w="6350" cap="flat" cmpd="sng" algn="ctr">
                      <a:solidFill>
                        <a:srgbClr val="0093B2"/>
                      </a:solidFill>
                      <a:prstDash val="solid"/>
                      <a:miter lim="800000"/>
                    </a:lnT>
                    <a:lnB w="6350" cap="flat" cmpd="sng" algn="ctr">
                      <a:solidFill>
                        <a:srgbClr val="0093B2"/>
                      </a:solidFill>
                      <a:prstDash val="solid"/>
                      <a:miter lim="800000"/>
                    </a:lnB>
                    <a:lnTlToBr w="12700" cmpd="sng">
                      <a:noFill/>
                      <a:prstDash val="solid"/>
                    </a:lnTlToBr>
                    <a:lnBlToTr w="12700" cmpd="sng">
                      <a:noFill/>
                      <a:prstDash val="solid"/>
                    </a:lnBlToTr>
                    <a:solidFill>
                      <a:srgbClr val="0093B2"/>
                    </a:solidFill>
                  </a:tcPr>
                </a:tc>
                <a:extLst>
                  <a:ext uri="{0D108BD9-81ED-4DB2-BD59-A6C34878D82A}">
                    <a16:rowId xmlns:a16="http://schemas.microsoft.com/office/drawing/2014/main" val="1402503570"/>
                  </a:ext>
                </a:extLst>
              </a:tr>
              <a:tr h="184150">
                <a:tc>
                  <a:txBody>
                    <a:bodyPr/>
                    <a:lstStyle>
                      <a:lvl1pPr marL="0" algn="l" defTabSz="685800" rtl="0" eaLnBrk="1" latinLnBrk="0" hangingPunct="1">
                        <a:defRPr sz="1350" b="1" kern="1200">
                          <a:solidFill>
                            <a:schemeClr val="tx1"/>
                          </a:solidFill>
                          <a:latin typeface="Arial"/>
                        </a:defRPr>
                      </a:lvl1pPr>
                      <a:lvl2pPr marL="342900" algn="l" defTabSz="685800" rtl="0" eaLnBrk="1" latinLnBrk="0" hangingPunct="1">
                        <a:defRPr sz="1350" b="1" kern="1200">
                          <a:solidFill>
                            <a:schemeClr val="tx1"/>
                          </a:solidFill>
                          <a:latin typeface="Arial"/>
                        </a:defRPr>
                      </a:lvl2pPr>
                      <a:lvl3pPr marL="685800" algn="l" defTabSz="685800" rtl="0" eaLnBrk="1" latinLnBrk="0" hangingPunct="1">
                        <a:defRPr sz="1350" b="1" kern="1200">
                          <a:solidFill>
                            <a:schemeClr val="tx1"/>
                          </a:solidFill>
                          <a:latin typeface="Arial"/>
                        </a:defRPr>
                      </a:lvl3pPr>
                      <a:lvl4pPr marL="1028700" algn="l" defTabSz="685800" rtl="0" eaLnBrk="1" latinLnBrk="0" hangingPunct="1">
                        <a:defRPr sz="1350" b="1" kern="1200">
                          <a:solidFill>
                            <a:schemeClr val="tx1"/>
                          </a:solidFill>
                          <a:latin typeface="Arial"/>
                        </a:defRPr>
                      </a:lvl4pPr>
                      <a:lvl5pPr marL="1371600" algn="l" defTabSz="685800" rtl="0" eaLnBrk="1" latinLnBrk="0" hangingPunct="1">
                        <a:defRPr sz="1350" b="1" kern="1200">
                          <a:solidFill>
                            <a:schemeClr val="tx1"/>
                          </a:solidFill>
                          <a:latin typeface="Arial"/>
                        </a:defRPr>
                      </a:lvl5pPr>
                      <a:lvl6pPr marL="1714500" algn="l" defTabSz="685800" rtl="0" eaLnBrk="1" latinLnBrk="0" hangingPunct="1">
                        <a:defRPr sz="1350" b="1" kern="1200">
                          <a:solidFill>
                            <a:schemeClr val="tx1"/>
                          </a:solidFill>
                          <a:latin typeface="Arial"/>
                        </a:defRPr>
                      </a:lvl6pPr>
                      <a:lvl7pPr marL="2057400" algn="l" defTabSz="685800" rtl="0" eaLnBrk="1" latinLnBrk="0" hangingPunct="1">
                        <a:defRPr sz="1350" b="1" kern="1200">
                          <a:solidFill>
                            <a:schemeClr val="tx1"/>
                          </a:solidFill>
                          <a:latin typeface="Arial"/>
                        </a:defRPr>
                      </a:lvl7pPr>
                      <a:lvl8pPr marL="2400300" algn="l" defTabSz="685800" rtl="0" eaLnBrk="1" latinLnBrk="0" hangingPunct="1">
                        <a:defRPr sz="1350" b="1" kern="1200">
                          <a:solidFill>
                            <a:schemeClr val="tx1"/>
                          </a:solidFill>
                          <a:latin typeface="Arial"/>
                        </a:defRPr>
                      </a:lvl8pPr>
                      <a:lvl9pPr marL="2743200" algn="l" defTabSz="685800" rtl="0" eaLnBrk="1" latinLnBrk="0" hangingPunct="1">
                        <a:defRPr sz="1350" b="1" kern="1200">
                          <a:solidFill>
                            <a:schemeClr val="tx1"/>
                          </a:solidFill>
                          <a:latin typeface="Arial"/>
                        </a:defRPr>
                      </a:lvl9pPr>
                    </a:lstStyle>
                    <a:p>
                      <a:pPr marL="0" marR="0">
                        <a:lnSpc>
                          <a:spcPct val="115000"/>
                        </a:lnSpc>
                        <a:spcBef>
                          <a:spcPts val="0"/>
                        </a:spcBef>
                        <a:spcAft>
                          <a:spcPts val="0"/>
                        </a:spcAft>
                      </a:pPr>
                      <a:r>
                        <a:rPr lang="en-US" sz="1600" dirty="0">
                          <a:effectLst/>
                        </a:rPr>
                        <a:t>Accounting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6350" cap="flat" cmpd="sng" algn="ctr">
                      <a:solidFill>
                        <a:srgbClr val="0093B2"/>
                      </a:solidFill>
                      <a:prstDash val="solid"/>
                      <a:miter lim="800000"/>
                    </a:lnL>
                    <a:lnR>
                      <a:noFill/>
                    </a:lnR>
                    <a:lnT w="6350" cap="flat" cmpd="sng" algn="ctr">
                      <a:solidFill>
                        <a:srgbClr val="0093B2"/>
                      </a:solidFill>
                      <a:prstDash val="solid"/>
                      <a:miter lim="800000"/>
                    </a:lnT>
                    <a:lnB w="6350" cap="flat" cmpd="sng" algn="ctr">
                      <a:solidFill>
                        <a:srgbClr val="0093B2"/>
                      </a:solidFill>
                      <a:prstDash val="solid"/>
                      <a:miter lim="800000"/>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marR="0" algn="ctr">
                        <a:lnSpc>
                          <a:spcPct val="115000"/>
                        </a:lnSpc>
                        <a:spcBef>
                          <a:spcPts val="0"/>
                        </a:spcBef>
                        <a:spcAft>
                          <a:spcPts val="0"/>
                        </a:spcAft>
                      </a:pPr>
                      <a:r>
                        <a:rPr lang="en-US" sz="1600" dirty="0">
                          <a:effectLst/>
                        </a:rPr>
                        <a:t>93.6%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w="6350" cap="flat" cmpd="sng" algn="ctr">
                      <a:solidFill>
                        <a:srgbClr val="0093B2"/>
                      </a:solidFill>
                      <a:prstDash val="solid"/>
                      <a:miter lim="800000"/>
                    </a:lnR>
                    <a:lnT w="6350" cap="flat" cmpd="sng" algn="ctr">
                      <a:solidFill>
                        <a:srgbClr val="0093B2"/>
                      </a:solidFill>
                      <a:prstDash val="solid"/>
                      <a:miter lim="800000"/>
                    </a:lnT>
                    <a:lnB w="6350" cap="flat" cmpd="sng" algn="ctr">
                      <a:solidFill>
                        <a:srgbClr val="0093B2"/>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838945586"/>
                  </a:ext>
                </a:extLst>
              </a:tr>
              <a:tr h="184150">
                <a:tc>
                  <a:txBody>
                    <a:bodyPr/>
                    <a:lstStyle>
                      <a:lvl1pPr marL="0" algn="l" defTabSz="685800" rtl="0" eaLnBrk="1" latinLnBrk="0" hangingPunct="1">
                        <a:defRPr sz="1350" b="1" kern="1200">
                          <a:solidFill>
                            <a:schemeClr val="tx1"/>
                          </a:solidFill>
                          <a:latin typeface="Arial"/>
                        </a:defRPr>
                      </a:lvl1pPr>
                      <a:lvl2pPr marL="342900" algn="l" defTabSz="685800" rtl="0" eaLnBrk="1" latinLnBrk="0" hangingPunct="1">
                        <a:defRPr sz="1350" b="1" kern="1200">
                          <a:solidFill>
                            <a:schemeClr val="tx1"/>
                          </a:solidFill>
                          <a:latin typeface="Arial"/>
                        </a:defRPr>
                      </a:lvl2pPr>
                      <a:lvl3pPr marL="685800" algn="l" defTabSz="685800" rtl="0" eaLnBrk="1" latinLnBrk="0" hangingPunct="1">
                        <a:defRPr sz="1350" b="1" kern="1200">
                          <a:solidFill>
                            <a:schemeClr val="tx1"/>
                          </a:solidFill>
                          <a:latin typeface="Arial"/>
                        </a:defRPr>
                      </a:lvl3pPr>
                      <a:lvl4pPr marL="1028700" algn="l" defTabSz="685800" rtl="0" eaLnBrk="1" latinLnBrk="0" hangingPunct="1">
                        <a:defRPr sz="1350" b="1" kern="1200">
                          <a:solidFill>
                            <a:schemeClr val="tx1"/>
                          </a:solidFill>
                          <a:latin typeface="Arial"/>
                        </a:defRPr>
                      </a:lvl4pPr>
                      <a:lvl5pPr marL="1371600" algn="l" defTabSz="685800" rtl="0" eaLnBrk="1" latinLnBrk="0" hangingPunct="1">
                        <a:defRPr sz="1350" b="1" kern="1200">
                          <a:solidFill>
                            <a:schemeClr val="tx1"/>
                          </a:solidFill>
                          <a:latin typeface="Arial"/>
                        </a:defRPr>
                      </a:lvl5pPr>
                      <a:lvl6pPr marL="1714500" algn="l" defTabSz="685800" rtl="0" eaLnBrk="1" latinLnBrk="0" hangingPunct="1">
                        <a:defRPr sz="1350" b="1" kern="1200">
                          <a:solidFill>
                            <a:schemeClr val="tx1"/>
                          </a:solidFill>
                          <a:latin typeface="Arial"/>
                        </a:defRPr>
                      </a:lvl6pPr>
                      <a:lvl7pPr marL="2057400" algn="l" defTabSz="685800" rtl="0" eaLnBrk="1" latinLnBrk="0" hangingPunct="1">
                        <a:defRPr sz="1350" b="1" kern="1200">
                          <a:solidFill>
                            <a:schemeClr val="tx1"/>
                          </a:solidFill>
                          <a:latin typeface="Arial"/>
                        </a:defRPr>
                      </a:lvl7pPr>
                      <a:lvl8pPr marL="2400300" algn="l" defTabSz="685800" rtl="0" eaLnBrk="1" latinLnBrk="0" hangingPunct="1">
                        <a:defRPr sz="1350" b="1" kern="1200">
                          <a:solidFill>
                            <a:schemeClr val="tx1"/>
                          </a:solidFill>
                          <a:latin typeface="Arial"/>
                        </a:defRPr>
                      </a:lvl8pPr>
                      <a:lvl9pPr marL="2743200" algn="l" defTabSz="685800" rtl="0" eaLnBrk="1" latinLnBrk="0" hangingPunct="1">
                        <a:defRPr sz="1350" b="1" kern="1200">
                          <a:solidFill>
                            <a:schemeClr val="tx1"/>
                          </a:solidFill>
                          <a:latin typeface="Arial"/>
                        </a:defRPr>
                      </a:lvl9pPr>
                    </a:lstStyle>
                    <a:p>
                      <a:pPr marL="0" marR="0">
                        <a:lnSpc>
                          <a:spcPct val="115000"/>
                        </a:lnSpc>
                        <a:spcBef>
                          <a:spcPts val="0"/>
                        </a:spcBef>
                        <a:spcAft>
                          <a:spcPts val="0"/>
                        </a:spcAft>
                      </a:pPr>
                      <a:r>
                        <a:rPr lang="en-US" sz="1600" dirty="0">
                          <a:effectLst/>
                        </a:rPr>
                        <a:t>Business Law</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6350" cap="flat" cmpd="sng" algn="ctr">
                      <a:solidFill>
                        <a:srgbClr val="0093B2"/>
                      </a:solidFill>
                      <a:prstDash val="solid"/>
                      <a:miter lim="800000"/>
                    </a:lnL>
                    <a:lnR>
                      <a:noFill/>
                    </a:lnR>
                    <a:lnT w="6350" cap="flat" cmpd="sng" algn="ctr">
                      <a:solidFill>
                        <a:srgbClr val="0093B2"/>
                      </a:solidFill>
                      <a:prstDash val="solid"/>
                      <a:miter lim="800000"/>
                    </a:lnT>
                    <a:lnB w="6350" cap="flat" cmpd="sng" algn="ctr">
                      <a:solidFill>
                        <a:srgbClr val="0093B2"/>
                      </a:solidFill>
                      <a:prstDash val="solid"/>
                      <a:miter lim="800000"/>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marR="0" algn="ctr">
                        <a:lnSpc>
                          <a:spcPct val="115000"/>
                        </a:lnSpc>
                        <a:spcBef>
                          <a:spcPts val="0"/>
                        </a:spcBef>
                        <a:spcAft>
                          <a:spcPts val="0"/>
                        </a:spcAft>
                      </a:pPr>
                      <a:r>
                        <a:rPr lang="en-US" sz="1600" dirty="0">
                          <a:effectLst/>
                        </a:rPr>
                        <a:t>61.5%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w="6350" cap="flat" cmpd="sng" algn="ctr">
                      <a:solidFill>
                        <a:srgbClr val="0093B2"/>
                      </a:solidFill>
                      <a:prstDash val="solid"/>
                      <a:miter lim="800000"/>
                    </a:lnR>
                    <a:lnT w="6350" cap="flat" cmpd="sng" algn="ctr">
                      <a:solidFill>
                        <a:srgbClr val="0093B2"/>
                      </a:solidFill>
                      <a:prstDash val="solid"/>
                      <a:miter lim="800000"/>
                    </a:lnT>
                    <a:lnB w="6350" cap="flat" cmpd="sng" algn="ctr">
                      <a:solidFill>
                        <a:srgbClr val="0093B2"/>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3570586092"/>
                  </a:ext>
                </a:extLst>
              </a:tr>
              <a:tr h="184150">
                <a:tc>
                  <a:txBody>
                    <a:bodyPr/>
                    <a:lstStyle>
                      <a:lvl1pPr marL="0" algn="l" defTabSz="685800" rtl="0" eaLnBrk="1" latinLnBrk="0" hangingPunct="1">
                        <a:defRPr sz="1350" b="1" kern="1200">
                          <a:solidFill>
                            <a:schemeClr val="tx1"/>
                          </a:solidFill>
                          <a:latin typeface="Arial"/>
                        </a:defRPr>
                      </a:lvl1pPr>
                      <a:lvl2pPr marL="342900" algn="l" defTabSz="685800" rtl="0" eaLnBrk="1" latinLnBrk="0" hangingPunct="1">
                        <a:defRPr sz="1350" b="1" kern="1200">
                          <a:solidFill>
                            <a:schemeClr val="tx1"/>
                          </a:solidFill>
                          <a:latin typeface="Arial"/>
                        </a:defRPr>
                      </a:lvl2pPr>
                      <a:lvl3pPr marL="685800" algn="l" defTabSz="685800" rtl="0" eaLnBrk="1" latinLnBrk="0" hangingPunct="1">
                        <a:defRPr sz="1350" b="1" kern="1200">
                          <a:solidFill>
                            <a:schemeClr val="tx1"/>
                          </a:solidFill>
                          <a:latin typeface="Arial"/>
                        </a:defRPr>
                      </a:lvl3pPr>
                      <a:lvl4pPr marL="1028700" algn="l" defTabSz="685800" rtl="0" eaLnBrk="1" latinLnBrk="0" hangingPunct="1">
                        <a:defRPr sz="1350" b="1" kern="1200">
                          <a:solidFill>
                            <a:schemeClr val="tx1"/>
                          </a:solidFill>
                          <a:latin typeface="Arial"/>
                        </a:defRPr>
                      </a:lvl4pPr>
                      <a:lvl5pPr marL="1371600" algn="l" defTabSz="685800" rtl="0" eaLnBrk="1" latinLnBrk="0" hangingPunct="1">
                        <a:defRPr sz="1350" b="1" kern="1200">
                          <a:solidFill>
                            <a:schemeClr val="tx1"/>
                          </a:solidFill>
                          <a:latin typeface="Arial"/>
                        </a:defRPr>
                      </a:lvl5pPr>
                      <a:lvl6pPr marL="1714500" algn="l" defTabSz="685800" rtl="0" eaLnBrk="1" latinLnBrk="0" hangingPunct="1">
                        <a:defRPr sz="1350" b="1" kern="1200">
                          <a:solidFill>
                            <a:schemeClr val="tx1"/>
                          </a:solidFill>
                          <a:latin typeface="Arial"/>
                        </a:defRPr>
                      </a:lvl6pPr>
                      <a:lvl7pPr marL="2057400" algn="l" defTabSz="685800" rtl="0" eaLnBrk="1" latinLnBrk="0" hangingPunct="1">
                        <a:defRPr sz="1350" b="1" kern="1200">
                          <a:solidFill>
                            <a:schemeClr val="tx1"/>
                          </a:solidFill>
                          <a:latin typeface="Arial"/>
                        </a:defRPr>
                      </a:lvl7pPr>
                      <a:lvl8pPr marL="2400300" algn="l" defTabSz="685800" rtl="0" eaLnBrk="1" latinLnBrk="0" hangingPunct="1">
                        <a:defRPr sz="1350" b="1" kern="1200">
                          <a:solidFill>
                            <a:schemeClr val="tx1"/>
                          </a:solidFill>
                          <a:latin typeface="Arial"/>
                        </a:defRPr>
                      </a:lvl8pPr>
                      <a:lvl9pPr marL="2743200" algn="l" defTabSz="685800" rtl="0" eaLnBrk="1" latinLnBrk="0" hangingPunct="1">
                        <a:defRPr sz="1350" b="1" kern="1200">
                          <a:solidFill>
                            <a:schemeClr val="tx1"/>
                          </a:solidFill>
                          <a:latin typeface="Arial"/>
                        </a:defRPr>
                      </a:lvl9pPr>
                    </a:lstStyle>
                    <a:p>
                      <a:pPr marL="0" marR="0">
                        <a:lnSpc>
                          <a:spcPct val="115000"/>
                        </a:lnSpc>
                        <a:spcBef>
                          <a:spcPts val="0"/>
                        </a:spcBef>
                        <a:spcAft>
                          <a:spcPts val="0"/>
                        </a:spcAft>
                      </a:pPr>
                      <a:r>
                        <a:rPr lang="en-US" sz="1600" dirty="0">
                          <a:effectLst/>
                        </a:rPr>
                        <a:t>Finance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6350" cap="flat" cmpd="sng" algn="ctr">
                      <a:solidFill>
                        <a:srgbClr val="0093B2"/>
                      </a:solidFill>
                      <a:prstDash val="solid"/>
                      <a:miter lim="800000"/>
                    </a:lnL>
                    <a:lnR>
                      <a:noFill/>
                    </a:lnR>
                    <a:lnT w="6350" cap="flat" cmpd="sng" algn="ctr">
                      <a:solidFill>
                        <a:srgbClr val="0093B2"/>
                      </a:solidFill>
                      <a:prstDash val="solid"/>
                      <a:miter lim="800000"/>
                    </a:lnT>
                    <a:lnB w="6350" cap="flat" cmpd="sng" algn="ctr">
                      <a:solidFill>
                        <a:srgbClr val="0093B2"/>
                      </a:solidFill>
                      <a:prstDash val="solid"/>
                      <a:miter lim="800000"/>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marR="0" algn="ctr">
                        <a:lnSpc>
                          <a:spcPct val="115000"/>
                        </a:lnSpc>
                        <a:spcBef>
                          <a:spcPts val="0"/>
                        </a:spcBef>
                        <a:spcAft>
                          <a:spcPts val="0"/>
                        </a:spcAft>
                      </a:pPr>
                      <a:r>
                        <a:rPr lang="en-US" sz="1600" dirty="0">
                          <a:effectLst/>
                        </a:rPr>
                        <a:t>88.9%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w="6350" cap="flat" cmpd="sng" algn="ctr">
                      <a:solidFill>
                        <a:srgbClr val="0093B2"/>
                      </a:solidFill>
                      <a:prstDash val="solid"/>
                      <a:miter lim="800000"/>
                    </a:lnR>
                    <a:lnT w="6350" cap="flat" cmpd="sng" algn="ctr">
                      <a:solidFill>
                        <a:srgbClr val="0093B2"/>
                      </a:solidFill>
                      <a:prstDash val="solid"/>
                      <a:miter lim="800000"/>
                    </a:lnT>
                    <a:lnB w="6350" cap="flat" cmpd="sng" algn="ctr">
                      <a:solidFill>
                        <a:srgbClr val="0093B2"/>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2631593988"/>
                  </a:ext>
                </a:extLst>
              </a:tr>
              <a:tr h="184150">
                <a:tc>
                  <a:txBody>
                    <a:bodyPr/>
                    <a:lstStyle>
                      <a:lvl1pPr marL="0" algn="l" defTabSz="685800" rtl="0" eaLnBrk="1" latinLnBrk="0" hangingPunct="1">
                        <a:defRPr sz="1350" b="1" kern="1200">
                          <a:solidFill>
                            <a:schemeClr val="tx1"/>
                          </a:solidFill>
                          <a:latin typeface="Arial"/>
                        </a:defRPr>
                      </a:lvl1pPr>
                      <a:lvl2pPr marL="342900" algn="l" defTabSz="685800" rtl="0" eaLnBrk="1" latinLnBrk="0" hangingPunct="1">
                        <a:defRPr sz="1350" b="1" kern="1200">
                          <a:solidFill>
                            <a:schemeClr val="tx1"/>
                          </a:solidFill>
                          <a:latin typeface="Arial"/>
                        </a:defRPr>
                      </a:lvl2pPr>
                      <a:lvl3pPr marL="685800" algn="l" defTabSz="685800" rtl="0" eaLnBrk="1" latinLnBrk="0" hangingPunct="1">
                        <a:defRPr sz="1350" b="1" kern="1200">
                          <a:solidFill>
                            <a:schemeClr val="tx1"/>
                          </a:solidFill>
                          <a:latin typeface="Arial"/>
                        </a:defRPr>
                      </a:lvl3pPr>
                      <a:lvl4pPr marL="1028700" algn="l" defTabSz="685800" rtl="0" eaLnBrk="1" latinLnBrk="0" hangingPunct="1">
                        <a:defRPr sz="1350" b="1" kern="1200">
                          <a:solidFill>
                            <a:schemeClr val="tx1"/>
                          </a:solidFill>
                          <a:latin typeface="Arial"/>
                        </a:defRPr>
                      </a:lvl4pPr>
                      <a:lvl5pPr marL="1371600" algn="l" defTabSz="685800" rtl="0" eaLnBrk="1" latinLnBrk="0" hangingPunct="1">
                        <a:defRPr sz="1350" b="1" kern="1200">
                          <a:solidFill>
                            <a:schemeClr val="tx1"/>
                          </a:solidFill>
                          <a:latin typeface="Arial"/>
                        </a:defRPr>
                      </a:lvl5pPr>
                      <a:lvl6pPr marL="1714500" algn="l" defTabSz="685800" rtl="0" eaLnBrk="1" latinLnBrk="0" hangingPunct="1">
                        <a:defRPr sz="1350" b="1" kern="1200">
                          <a:solidFill>
                            <a:schemeClr val="tx1"/>
                          </a:solidFill>
                          <a:latin typeface="Arial"/>
                        </a:defRPr>
                      </a:lvl6pPr>
                      <a:lvl7pPr marL="2057400" algn="l" defTabSz="685800" rtl="0" eaLnBrk="1" latinLnBrk="0" hangingPunct="1">
                        <a:defRPr sz="1350" b="1" kern="1200">
                          <a:solidFill>
                            <a:schemeClr val="tx1"/>
                          </a:solidFill>
                          <a:latin typeface="Arial"/>
                        </a:defRPr>
                      </a:lvl7pPr>
                      <a:lvl8pPr marL="2400300" algn="l" defTabSz="685800" rtl="0" eaLnBrk="1" latinLnBrk="0" hangingPunct="1">
                        <a:defRPr sz="1350" b="1" kern="1200">
                          <a:solidFill>
                            <a:schemeClr val="tx1"/>
                          </a:solidFill>
                          <a:latin typeface="Arial"/>
                        </a:defRPr>
                      </a:lvl8pPr>
                      <a:lvl9pPr marL="2743200" algn="l" defTabSz="685800" rtl="0" eaLnBrk="1" latinLnBrk="0" hangingPunct="1">
                        <a:defRPr sz="1350" b="1" kern="1200">
                          <a:solidFill>
                            <a:schemeClr val="tx1"/>
                          </a:solidFill>
                          <a:latin typeface="Arial"/>
                        </a:defRPr>
                      </a:lvl9pPr>
                    </a:lstStyle>
                    <a:p>
                      <a:pPr marL="0" marR="0">
                        <a:lnSpc>
                          <a:spcPct val="115000"/>
                        </a:lnSpc>
                        <a:spcBef>
                          <a:spcPts val="0"/>
                        </a:spcBef>
                        <a:spcAft>
                          <a:spcPts val="0"/>
                        </a:spcAft>
                      </a:pPr>
                      <a:r>
                        <a:rPr lang="en-US" sz="1600" dirty="0">
                          <a:effectLst/>
                        </a:rPr>
                        <a:t>Information Technology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6350" cap="flat" cmpd="sng" algn="ctr">
                      <a:solidFill>
                        <a:srgbClr val="0093B2"/>
                      </a:solidFill>
                      <a:prstDash val="solid"/>
                      <a:miter lim="800000"/>
                    </a:lnL>
                    <a:lnR>
                      <a:noFill/>
                    </a:lnR>
                    <a:lnT w="6350" cap="flat" cmpd="sng" algn="ctr">
                      <a:solidFill>
                        <a:srgbClr val="0093B2"/>
                      </a:solidFill>
                      <a:prstDash val="solid"/>
                      <a:miter lim="800000"/>
                    </a:lnT>
                    <a:lnB w="6350" cap="flat" cmpd="sng" algn="ctr">
                      <a:solidFill>
                        <a:srgbClr val="0093B2"/>
                      </a:solidFill>
                      <a:prstDash val="solid"/>
                      <a:miter lim="800000"/>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marR="0" algn="ctr">
                        <a:lnSpc>
                          <a:spcPct val="115000"/>
                        </a:lnSpc>
                        <a:spcBef>
                          <a:spcPts val="0"/>
                        </a:spcBef>
                        <a:spcAft>
                          <a:spcPts val="0"/>
                        </a:spcAft>
                      </a:pPr>
                      <a:r>
                        <a:rPr lang="en-US" sz="1600" dirty="0">
                          <a:effectLst/>
                        </a:rPr>
                        <a:t>82.4%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w="6350" cap="flat" cmpd="sng" algn="ctr">
                      <a:solidFill>
                        <a:srgbClr val="0093B2"/>
                      </a:solidFill>
                      <a:prstDash val="solid"/>
                      <a:miter lim="800000"/>
                    </a:lnR>
                    <a:lnT w="6350" cap="flat" cmpd="sng" algn="ctr">
                      <a:solidFill>
                        <a:srgbClr val="0093B2"/>
                      </a:solidFill>
                      <a:prstDash val="solid"/>
                      <a:miter lim="800000"/>
                    </a:lnT>
                    <a:lnB w="6350" cap="flat" cmpd="sng" algn="ctr">
                      <a:solidFill>
                        <a:srgbClr val="0093B2"/>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3432612959"/>
                  </a:ext>
                </a:extLst>
              </a:tr>
              <a:tr h="184150">
                <a:tc>
                  <a:txBody>
                    <a:bodyPr/>
                    <a:lstStyle>
                      <a:lvl1pPr marL="0" algn="l" defTabSz="685800" rtl="0" eaLnBrk="1" latinLnBrk="0" hangingPunct="1">
                        <a:defRPr sz="1350" b="1" kern="1200">
                          <a:solidFill>
                            <a:schemeClr val="tx1"/>
                          </a:solidFill>
                          <a:latin typeface="Arial"/>
                        </a:defRPr>
                      </a:lvl1pPr>
                      <a:lvl2pPr marL="342900" algn="l" defTabSz="685800" rtl="0" eaLnBrk="1" latinLnBrk="0" hangingPunct="1">
                        <a:defRPr sz="1350" b="1" kern="1200">
                          <a:solidFill>
                            <a:schemeClr val="tx1"/>
                          </a:solidFill>
                          <a:latin typeface="Arial"/>
                        </a:defRPr>
                      </a:lvl2pPr>
                      <a:lvl3pPr marL="685800" algn="l" defTabSz="685800" rtl="0" eaLnBrk="1" latinLnBrk="0" hangingPunct="1">
                        <a:defRPr sz="1350" b="1" kern="1200">
                          <a:solidFill>
                            <a:schemeClr val="tx1"/>
                          </a:solidFill>
                          <a:latin typeface="Arial"/>
                        </a:defRPr>
                      </a:lvl3pPr>
                      <a:lvl4pPr marL="1028700" algn="l" defTabSz="685800" rtl="0" eaLnBrk="1" latinLnBrk="0" hangingPunct="1">
                        <a:defRPr sz="1350" b="1" kern="1200">
                          <a:solidFill>
                            <a:schemeClr val="tx1"/>
                          </a:solidFill>
                          <a:latin typeface="Arial"/>
                        </a:defRPr>
                      </a:lvl4pPr>
                      <a:lvl5pPr marL="1371600" algn="l" defTabSz="685800" rtl="0" eaLnBrk="1" latinLnBrk="0" hangingPunct="1">
                        <a:defRPr sz="1350" b="1" kern="1200">
                          <a:solidFill>
                            <a:schemeClr val="tx1"/>
                          </a:solidFill>
                          <a:latin typeface="Arial"/>
                        </a:defRPr>
                      </a:lvl5pPr>
                      <a:lvl6pPr marL="1714500" algn="l" defTabSz="685800" rtl="0" eaLnBrk="1" latinLnBrk="0" hangingPunct="1">
                        <a:defRPr sz="1350" b="1" kern="1200">
                          <a:solidFill>
                            <a:schemeClr val="tx1"/>
                          </a:solidFill>
                          <a:latin typeface="Arial"/>
                        </a:defRPr>
                      </a:lvl6pPr>
                      <a:lvl7pPr marL="2057400" algn="l" defTabSz="685800" rtl="0" eaLnBrk="1" latinLnBrk="0" hangingPunct="1">
                        <a:defRPr sz="1350" b="1" kern="1200">
                          <a:solidFill>
                            <a:schemeClr val="tx1"/>
                          </a:solidFill>
                          <a:latin typeface="Arial"/>
                        </a:defRPr>
                      </a:lvl7pPr>
                      <a:lvl8pPr marL="2400300" algn="l" defTabSz="685800" rtl="0" eaLnBrk="1" latinLnBrk="0" hangingPunct="1">
                        <a:defRPr sz="1350" b="1" kern="1200">
                          <a:solidFill>
                            <a:schemeClr val="tx1"/>
                          </a:solidFill>
                          <a:latin typeface="Arial"/>
                        </a:defRPr>
                      </a:lvl8pPr>
                      <a:lvl9pPr marL="2743200" algn="l" defTabSz="685800" rtl="0" eaLnBrk="1" latinLnBrk="0" hangingPunct="1">
                        <a:defRPr sz="1350" b="1" kern="1200">
                          <a:solidFill>
                            <a:schemeClr val="tx1"/>
                          </a:solidFill>
                          <a:latin typeface="Arial"/>
                        </a:defRPr>
                      </a:lvl9pPr>
                    </a:lstStyle>
                    <a:p>
                      <a:pPr marL="0" marR="0">
                        <a:lnSpc>
                          <a:spcPct val="115000"/>
                        </a:lnSpc>
                        <a:spcBef>
                          <a:spcPts val="0"/>
                        </a:spcBef>
                        <a:spcAft>
                          <a:spcPts val="0"/>
                        </a:spcAft>
                      </a:pPr>
                      <a:r>
                        <a:rPr lang="en-US" sz="1600" dirty="0">
                          <a:effectLst/>
                        </a:rPr>
                        <a:t>Management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6350" cap="flat" cmpd="sng" algn="ctr">
                      <a:solidFill>
                        <a:srgbClr val="0093B2"/>
                      </a:solidFill>
                      <a:prstDash val="solid"/>
                      <a:miter lim="800000"/>
                    </a:lnL>
                    <a:lnR>
                      <a:noFill/>
                    </a:lnR>
                    <a:lnT w="6350" cap="flat" cmpd="sng" algn="ctr">
                      <a:solidFill>
                        <a:srgbClr val="0093B2"/>
                      </a:solidFill>
                      <a:prstDash val="solid"/>
                      <a:miter lim="800000"/>
                    </a:lnT>
                    <a:lnB w="6350" cap="flat" cmpd="sng" algn="ctr">
                      <a:solidFill>
                        <a:srgbClr val="0093B2"/>
                      </a:solidFill>
                      <a:prstDash val="solid"/>
                      <a:miter lim="800000"/>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marR="0" algn="ctr">
                        <a:lnSpc>
                          <a:spcPct val="115000"/>
                        </a:lnSpc>
                        <a:spcBef>
                          <a:spcPts val="0"/>
                        </a:spcBef>
                        <a:spcAft>
                          <a:spcPts val="0"/>
                        </a:spcAft>
                      </a:pPr>
                      <a:r>
                        <a:rPr lang="en-US" sz="1600" dirty="0">
                          <a:effectLst/>
                        </a:rPr>
                        <a:t>77.3%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w="6350" cap="flat" cmpd="sng" algn="ctr">
                      <a:solidFill>
                        <a:srgbClr val="0093B2"/>
                      </a:solidFill>
                      <a:prstDash val="solid"/>
                      <a:miter lim="800000"/>
                    </a:lnR>
                    <a:lnT w="6350" cap="flat" cmpd="sng" algn="ctr">
                      <a:solidFill>
                        <a:srgbClr val="0093B2"/>
                      </a:solidFill>
                      <a:prstDash val="solid"/>
                      <a:miter lim="800000"/>
                    </a:lnT>
                    <a:lnB w="6350" cap="flat" cmpd="sng" algn="ctr">
                      <a:solidFill>
                        <a:srgbClr val="0093B2"/>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321215108"/>
                  </a:ext>
                </a:extLst>
              </a:tr>
              <a:tr h="184150">
                <a:tc>
                  <a:txBody>
                    <a:bodyPr/>
                    <a:lstStyle>
                      <a:lvl1pPr marL="0" algn="l" defTabSz="685800" rtl="0" eaLnBrk="1" latinLnBrk="0" hangingPunct="1">
                        <a:defRPr sz="1350" b="1" kern="1200">
                          <a:solidFill>
                            <a:schemeClr val="tx1"/>
                          </a:solidFill>
                          <a:latin typeface="Arial"/>
                        </a:defRPr>
                      </a:lvl1pPr>
                      <a:lvl2pPr marL="342900" algn="l" defTabSz="685800" rtl="0" eaLnBrk="1" latinLnBrk="0" hangingPunct="1">
                        <a:defRPr sz="1350" b="1" kern="1200">
                          <a:solidFill>
                            <a:schemeClr val="tx1"/>
                          </a:solidFill>
                          <a:latin typeface="Arial"/>
                        </a:defRPr>
                      </a:lvl2pPr>
                      <a:lvl3pPr marL="685800" algn="l" defTabSz="685800" rtl="0" eaLnBrk="1" latinLnBrk="0" hangingPunct="1">
                        <a:defRPr sz="1350" b="1" kern="1200">
                          <a:solidFill>
                            <a:schemeClr val="tx1"/>
                          </a:solidFill>
                          <a:latin typeface="Arial"/>
                        </a:defRPr>
                      </a:lvl3pPr>
                      <a:lvl4pPr marL="1028700" algn="l" defTabSz="685800" rtl="0" eaLnBrk="1" latinLnBrk="0" hangingPunct="1">
                        <a:defRPr sz="1350" b="1" kern="1200">
                          <a:solidFill>
                            <a:schemeClr val="tx1"/>
                          </a:solidFill>
                          <a:latin typeface="Arial"/>
                        </a:defRPr>
                      </a:lvl4pPr>
                      <a:lvl5pPr marL="1371600" algn="l" defTabSz="685800" rtl="0" eaLnBrk="1" latinLnBrk="0" hangingPunct="1">
                        <a:defRPr sz="1350" b="1" kern="1200">
                          <a:solidFill>
                            <a:schemeClr val="tx1"/>
                          </a:solidFill>
                          <a:latin typeface="Arial"/>
                        </a:defRPr>
                      </a:lvl5pPr>
                      <a:lvl6pPr marL="1714500" algn="l" defTabSz="685800" rtl="0" eaLnBrk="1" latinLnBrk="0" hangingPunct="1">
                        <a:defRPr sz="1350" b="1" kern="1200">
                          <a:solidFill>
                            <a:schemeClr val="tx1"/>
                          </a:solidFill>
                          <a:latin typeface="Arial"/>
                        </a:defRPr>
                      </a:lvl6pPr>
                      <a:lvl7pPr marL="2057400" algn="l" defTabSz="685800" rtl="0" eaLnBrk="1" latinLnBrk="0" hangingPunct="1">
                        <a:defRPr sz="1350" b="1" kern="1200">
                          <a:solidFill>
                            <a:schemeClr val="tx1"/>
                          </a:solidFill>
                          <a:latin typeface="Arial"/>
                        </a:defRPr>
                      </a:lvl7pPr>
                      <a:lvl8pPr marL="2400300" algn="l" defTabSz="685800" rtl="0" eaLnBrk="1" latinLnBrk="0" hangingPunct="1">
                        <a:defRPr sz="1350" b="1" kern="1200">
                          <a:solidFill>
                            <a:schemeClr val="tx1"/>
                          </a:solidFill>
                          <a:latin typeface="Arial"/>
                        </a:defRPr>
                      </a:lvl8pPr>
                      <a:lvl9pPr marL="2743200" algn="l" defTabSz="685800" rtl="0" eaLnBrk="1" latinLnBrk="0" hangingPunct="1">
                        <a:defRPr sz="1350" b="1" kern="1200">
                          <a:solidFill>
                            <a:schemeClr val="tx1"/>
                          </a:solidFill>
                          <a:latin typeface="Arial"/>
                        </a:defRPr>
                      </a:lvl9pPr>
                    </a:lstStyle>
                    <a:p>
                      <a:pPr marL="0" marR="0">
                        <a:lnSpc>
                          <a:spcPct val="115000"/>
                        </a:lnSpc>
                        <a:spcBef>
                          <a:spcPts val="0"/>
                        </a:spcBef>
                        <a:spcAft>
                          <a:spcPts val="0"/>
                        </a:spcAft>
                      </a:pPr>
                      <a:r>
                        <a:rPr lang="en-US" sz="1600" dirty="0">
                          <a:effectLst/>
                        </a:rPr>
                        <a:t>Marketing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6350" cap="flat" cmpd="sng" algn="ctr">
                      <a:solidFill>
                        <a:srgbClr val="0093B2"/>
                      </a:solidFill>
                      <a:prstDash val="solid"/>
                      <a:miter lim="800000"/>
                    </a:lnL>
                    <a:lnR>
                      <a:noFill/>
                    </a:lnR>
                    <a:lnT w="6350" cap="flat" cmpd="sng" algn="ctr">
                      <a:solidFill>
                        <a:srgbClr val="0093B2"/>
                      </a:solidFill>
                      <a:prstDash val="solid"/>
                      <a:miter lim="800000"/>
                    </a:lnT>
                    <a:lnB w="6350" cap="flat" cmpd="sng" algn="ctr">
                      <a:solidFill>
                        <a:srgbClr val="0093B2"/>
                      </a:solidFill>
                      <a:prstDash val="solid"/>
                      <a:miter lim="800000"/>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marR="0" algn="ctr">
                        <a:lnSpc>
                          <a:spcPct val="115000"/>
                        </a:lnSpc>
                        <a:spcBef>
                          <a:spcPts val="0"/>
                        </a:spcBef>
                        <a:spcAft>
                          <a:spcPts val="0"/>
                        </a:spcAft>
                      </a:pPr>
                      <a:r>
                        <a:rPr lang="en-US" sz="1600" dirty="0">
                          <a:effectLst/>
                        </a:rPr>
                        <a:t>93.3%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w="6350" cap="flat" cmpd="sng" algn="ctr">
                      <a:solidFill>
                        <a:srgbClr val="0093B2"/>
                      </a:solidFill>
                      <a:prstDash val="solid"/>
                      <a:miter lim="800000"/>
                    </a:lnR>
                    <a:lnT w="6350" cap="flat" cmpd="sng" algn="ctr">
                      <a:solidFill>
                        <a:srgbClr val="0093B2"/>
                      </a:solidFill>
                      <a:prstDash val="solid"/>
                      <a:miter lim="800000"/>
                    </a:lnT>
                    <a:lnB w="6350" cap="flat" cmpd="sng" algn="ctr">
                      <a:solidFill>
                        <a:srgbClr val="0093B2"/>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3882998000"/>
                  </a:ext>
                </a:extLst>
              </a:tr>
              <a:tr h="184150">
                <a:tc>
                  <a:txBody>
                    <a:bodyPr/>
                    <a:lstStyle>
                      <a:lvl1pPr marL="0" algn="l" defTabSz="685800" rtl="0" eaLnBrk="1" latinLnBrk="0" hangingPunct="1">
                        <a:defRPr sz="1350" b="1" kern="1200">
                          <a:solidFill>
                            <a:schemeClr val="tx1"/>
                          </a:solidFill>
                          <a:latin typeface="Arial"/>
                        </a:defRPr>
                      </a:lvl1pPr>
                      <a:lvl2pPr marL="342900" algn="l" defTabSz="685800" rtl="0" eaLnBrk="1" latinLnBrk="0" hangingPunct="1">
                        <a:defRPr sz="1350" b="1" kern="1200">
                          <a:solidFill>
                            <a:schemeClr val="tx1"/>
                          </a:solidFill>
                          <a:latin typeface="Arial"/>
                        </a:defRPr>
                      </a:lvl2pPr>
                      <a:lvl3pPr marL="685800" algn="l" defTabSz="685800" rtl="0" eaLnBrk="1" latinLnBrk="0" hangingPunct="1">
                        <a:defRPr sz="1350" b="1" kern="1200">
                          <a:solidFill>
                            <a:schemeClr val="tx1"/>
                          </a:solidFill>
                          <a:latin typeface="Arial"/>
                        </a:defRPr>
                      </a:lvl3pPr>
                      <a:lvl4pPr marL="1028700" algn="l" defTabSz="685800" rtl="0" eaLnBrk="1" latinLnBrk="0" hangingPunct="1">
                        <a:defRPr sz="1350" b="1" kern="1200">
                          <a:solidFill>
                            <a:schemeClr val="tx1"/>
                          </a:solidFill>
                          <a:latin typeface="Arial"/>
                        </a:defRPr>
                      </a:lvl4pPr>
                      <a:lvl5pPr marL="1371600" algn="l" defTabSz="685800" rtl="0" eaLnBrk="1" latinLnBrk="0" hangingPunct="1">
                        <a:defRPr sz="1350" b="1" kern="1200">
                          <a:solidFill>
                            <a:schemeClr val="tx1"/>
                          </a:solidFill>
                          <a:latin typeface="Arial"/>
                        </a:defRPr>
                      </a:lvl5pPr>
                      <a:lvl6pPr marL="1714500" algn="l" defTabSz="685800" rtl="0" eaLnBrk="1" latinLnBrk="0" hangingPunct="1">
                        <a:defRPr sz="1350" b="1" kern="1200">
                          <a:solidFill>
                            <a:schemeClr val="tx1"/>
                          </a:solidFill>
                          <a:latin typeface="Arial"/>
                        </a:defRPr>
                      </a:lvl6pPr>
                      <a:lvl7pPr marL="2057400" algn="l" defTabSz="685800" rtl="0" eaLnBrk="1" latinLnBrk="0" hangingPunct="1">
                        <a:defRPr sz="1350" b="1" kern="1200">
                          <a:solidFill>
                            <a:schemeClr val="tx1"/>
                          </a:solidFill>
                          <a:latin typeface="Arial"/>
                        </a:defRPr>
                      </a:lvl7pPr>
                      <a:lvl8pPr marL="2400300" algn="l" defTabSz="685800" rtl="0" eaLnBrk="1" latinLnBrk="0" hangingPunct="1">
                        <a:defRPr sz="1350" b="1" kern="1200">
                          <a:solidFill>
                            <a:schemeClr val="tx1"/>
                          </a:solidFill>
                          <a:latin typeface="Arial"/>
                        </a:defRPr>
                      </a:lvl8pPr>
                      <a:lvl9pPr marL="2743200" algn="l" defTabSz="685800" rtl="0" eaLnBrk="1" latinLnBrk="0" hangingPunct="1">
                        <a:defRPr sz="1350" b="1" kern="1200">
                          <a:solidFill>
                            <a:schemeClr val="tx1"/>
                          </a:solidFill>
                          <a:latin typeface="Arial"/>
                        </a:defRPr>
                      </a:lvl9pPr>
                    </a:lstStyle>
                    <a:p>
                      <a:pPr marL="0" marR="0">
                        <a:lnSpc>
                          <a:spcPct val="115000"/>
                        </a:lnSpc>
                        <a:spcBef>
                          <a:spcPts val="0"/>
                        </a:spcBef>
                        <a:spcAft>
                          <a:spcPts val="0"/>
                        </a:spcAft>
                      </a:pPr>
                      <a:r>
                        <a:rPr lang="en-US" sz="1600" dirty="0">
                          <a:effectLst/>
                        </a:rPr>
                        <a:t>Statistics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6350" cap="flat" cmpd="sng" algn="ctr">
                      <a:solidFill>
                        <a:srgbClr val="0093B2"/>
                      </a:solidFill>
                      <a:prstDash val="solid"/>
                      <a:miter lim="800000"/>
                    </a:lnL>
                    <a:lnR>
                      <a:noFill/>
                    </a:lnR>
                    <a:lnT w="6350" cap="flat" cmpd="sng" algn="ctr">
                      <a:solidFill>
                        <a:srgbClr val="0093B2"/>
                      </a:solidFill>
                      <a:prstDash val="solid"/>
                      <a:miter lim="800000"/>
                    </a:lnT>
                    <a:lnB w="6350" cap="flat" cmpd="sng" algn="ctr">
                      <a:solidFill>
                        <a:srgbClr val="0093B2"/>
                      </a:solidFill>
                      <a:prstDash val="solid"/>
                      <a:miter lim="800000"/>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marR="0" algn="ctr">
                        <a:lnSpc>
                          <a:spcPct val="115000"/>
                        </a:lnSpc>
                        <a:spcBef>
                          <a:spcPts val="0"/>
                        </a:spcBef>
                        <a:spcAft>
                          <a:spcPts val="0"/>
                        </a:spcAft>
                      </a:pPr>
                      <a:r>
                        <a:rPr lang="en-US" sz="1600" dirty="0">
                          <a:effectLst/>
                        </a:rPr>
                        <a:t>96.3%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w="6350" cap="flat" cmpd="sng" algn="ctr">
                      <a:solidFill>
                        <a:srgbClr val="0093B2"/>
                      </a:solidFill>
                      <a:prstDash val="solid"/>
                      <a:miter lim="800000"/>
                    </a:lnR>
                    <a:lnT w="6350" cap="flat" cmpd="sng" algn="ctr">
                      <a:solidFill>
                        <a:srgbClr val="0093B2"/>
                      </a:solidFill>
                      <a:prstDash val="solid"/>
                      <a:miter lim="800000"/>
                    </a:lnT>
                    <a:lnB w="6350" cap="flat" cmpd="sng" algn="ctr">
                      <a:solidFill>
                        <a:srgbClr val="0093B2"/>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2136815569"/>
                  </a:ext>
                </a:extLst>
              </a:tr>
              <a:tr h="184150">
                <a:tc>
                  <a:txBody>
                    <a:bodyPr/>
                    <a:lstStyle>
                      <a:lvl1pPr marL="0" algn="l" defTabSz="685800" rtl="0" eaLnBrk="1" latinLnBrk="0" hangingPunct="1">
                        <a:defRPr sz="1350" b="1" kern="1200">
                          <a:solidFill>
                            <a:schemeClr val="tx1"/>
                          </a:solidFill>
                          <a:latin typeface="Arial"/>
                        </a:defRPr>
                      </a:lvl1pPr>
                      <a:lvl2pPr marL="342900" algn="l" defTabSz="685800" rtl="0" eaLnBrk="1" latinLnBrk="0" hangingPunct="1">
                        <a:defRPr sz="1350" b="1" kern="1200">
                          <a:solidFill>
                            <a:schemeClr val="tx1"/>
                          </a:solidFill>
                          <a:latin typeface="Arial"/>
                        </a:defRPr>
                      </a:lvl2pPr>
                      <a:lvl3pPr marL="685800" algn="l" defTabSz="685800" rtl="0" eaLnBrk="1" latinLnBrk="0" hangingPunct="1">
                        <a:defRPr sz="1350" b="1" kern="1200">
                          <a:solidFill>
                            <a:schemeClr val="tx1"/>
                          </a:solidFill>
                          <a:latin typeface="Arial"/>
                        </a:defRPr>
                      </a:lvl3pPr>
                      <a:lvl4pPr marL="1028700" algn="l" defTabSz="685800" rtl="0" eaLnBrk="1" latinLnBrk="0" hangingPunct="1">
                        <a:defRPr sz="1350" b="1" kern="1200">
                          <a:solidFill>
                            <a:schemeClr val="tx1"/>
                          </a:solidFill>
                          <a:latin typeface="Arial"/>
                        </a:defRPr>
                      </a:lvl4pPr>
                      <a:lvl5pPr marL="1371600" algn="l" defTabSz="685800" rtl="0" eaLnBrk="1" latinLnBrk="0" hangingPunct="1">
                        <a:defRPr sz="1350" b="1" kern="1200">
                          <a:solidFill>
                            <a:schemeClr val="tx1"/>
                          </a:solidFill>
                          <a:latin typeface="Arial"/>
                        </a:defRPr>
                      </a:lvl5pPr>
                      <a:lvl6pPr marL="1714500" algn="l" defTabSz="685800" rtl="0" eaLnBrk="1" latinLnBrk="0" hangingPunct="1">
                        <a:defRPr sz="1350" b="1" kern="1200">
                          <a:solidFill>
                            <a:schemeClr val="tx1"/>
                          </a:solidFill>
                          <a:latin typeface="Arial"/>
                        </a:defRPr>
                      </a:lvl6pPr>
                      <a:lvl7pPr marL="2057400" algn="l" defTabSz="685800" rtl="0" eaLnBrk="1" latinLnBrk="0" hangingPunct="1">
                        <a:defRPr sz="1350" b="1" kern="1200">
                          <a:solidFill>
                            <a:schemeClr val="tx1"/>
                          </a:solidFill>
                          <a:latin typeface="Arial"/>
                        </a:defRPr>
                      </a:lvl7pPr>
                      <a:lvl8pPr marL="2400300" algn="l" defTabSz="685800" rtl="0" eaLnBrk="1" latinLnBrk="0" hangingPunct="1">
                        <a:defRPr sz="1350" b="1" kern="1200">
                          <a:solidFill>
                            <a:schemeClr val="tx1"/>
                          </a:solidFill>
                          <a:latin typeface="Arial"/>
                        </a:defRPr>
                      </a:lvl8pPr>
                      <a:lvl9pPr marL="2743200" algn="l" defTabSz="685800" rtl="0" eaLnBrk="1" latinLnBrk="0" hangingPunct="1">
                        <a:defRPr sz="1350" b="1" kern="1200">
                          <a:solidFill>
                            <a:schemeClr val="tx1"/>
                          </a:solidFill>
                          <a:latin typeface="Arial"/>
                        </a:defRPr>
                      </a:lvl9pPr>
                    </a:lstStyle>
                    <a:p>
                      <a:pPr marL="0" marR="0" algn="r">
                        <a:lnSpc>
                          <a:spcPct val="115000"/>
                        </a:lnSpc>
                        <a:spcBef>
                          <a:spcPts val="0"/>
                        </a:spcBef>
                        <a:spcAft>
                          <a:spcPts val="0"/>
                        </a:spcAft>
                      </a:pPr>
                      <a:r>
                        <a:rPr lang="en-US" sz="1600" dirty="0">
                          <a:effectLst/>
                        </a:rPr>
                        <a:t>COB TOTAL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6350" cap="flat" cmpd="sng" algn="ctr">
                      <a:solidFill>
                        <a:srgbClr val="0093B2"/>
                      </a:solidFill>
                      <a:prstDash val="solid"/>
                      <a:miter lim="800000"/>
                    </a:lnL>
                    <a:lnR>
                      <a:noFill/>
                    </a:lnR>
                    <a:lnT w="6350" cap="flat" cmpd="sng" algn="ctr">
                      <a:solidFill>
                        <a:srgbClr val="0093B2"/>
                      </a:solidFill>
                      <a:prstDash val="solid"/>
                      <a:miter lim="800000"/>
                    </a:lnT>
                    <a:lnB w="6350" cap="flat" cmpd="sng" algn="ctr">
                      <a:solidFill>
                        <a:srgbClr val="0093B2"/>
                      </a:solidFill>
                      <a:prstDash val="solid"/>
                      <a:miter lim="800000"/>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marR="0" algn="ctr">
                        <a:lnSpc>
                          <a:spcPct val="115000"/>
                        </a:lnSpc>
                        <a:spcBef>
                          <a:spcPts val="0"/>
                        </a:spcBef>
                        <a:spcAft>
                          <a:spcPts val="0"/>
                        </a:spcAft>
                      </a:pPr>
                      <a:r>
                        <a:rPr lang="en-US" sz="1600" dirty="0">
                          <a:effectLst/>
                        </a:rPr>
                        <a:t>85.6%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a:noFill/>
                    </a:lnL>
                    <a:lnR w="6350" cap="flat" cmpd="sng" algn="ctr">
                      <a:solidFill>
                        <a:srgbClr val="0093B2"/>
                      </a:solidFill>
                      <a:prstDash val="solid"/>
                      <a:miter lim="800000"/>
                    </a:lnR>
                    <a:lnT w="6350" cap="flat" cmpd="sng" algn="ctr">
                      <a:solidFill>
                        <a:srgbClr val="0093B2"/>
                      </a:solidFill>
                      <a:prstDash val="solid"/>
                      <a:miter lim="800000"/>
                    </a:lnT>
                    <a:lnB w="6350" cap="flat" cmpd="sng" algn="ctr">
                      <a:solidFill>
                        <a:srgbClr val="0093B2"/>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2840219744"/>
                  </a:ext>
                </a:extLst>
              </a:tr>
            </a:tbl>
          </a:graphicData>
        </a:graphic>
      </p:graphicFrame>
      <p:sp>
        <p:nvSpPr>
          <p:cNvPr id="4" name="Footer Placeholder 3">
            <a:extLst>
              <a:ext uri="{FF2B5EF4-FFF2-40B4-BE49-F238E27FC236}">
                <a16:creationId xmlns:a16="http://schemas.microsoft.com/office/drawing/2014/main" id="{89D32DEF-03AD-455D-95D3-DAAE180F3C29}"/>
              </a:ext>
            </a:extLst>
          </p:cNvPr>
          <p:cNvSpPr>
            <a:spLocks noGrp="1"/>
          </p:cNvSpPr>
          <p:nvPr>
            <p:ph type="ftr" sz="quarter" idx="11"/>
          </p:nvPr>
        </p:nvSpPr>
        <p:spPr/>
        <p:txBody>
          <a:bodyPr/>
          <a:lstStyle/>
          <a:p>
            <a:r>
              <a:rPr lang="en-US" dirty="0"/>
              <a:t>ALL COB FA21 </a:t>
            </a:r>
          </a:p>
        </p:txBody>
      </p:sp>
      <p:sp>
        <p:nvSpPr>
          <p:cNvPr id="5" name="Slide Number Placeholder 4">
            <a:extLst>
              <a:ext uri="{FF2B5EF4-FFF2-40B4-BE49-F238E27FC236}">
                <a16:creationId xmlns:a16="http://schemas.microsoft.com/office/drawing/2014/main" id="{9D04F752-F282-4067-B628-EDED1E9CD186}"/>
              </a:ext>
            </a:extLst>
          </p:cNvPr>
          <p:cNvSpPr>
            <a:spLocks noGrp="1"/>
          </p:cNvSpPr>
          <p:nvPr>
            <p:ph type="sldNum" sz="quarter" idx="12"/>
          </p:nvPr>
        </p:nvSpPr>
        <p:spPr/>
        <p:txBody>
          <a:bodyPr/>
          <a:lstStyle/>
          <a:p>
            <a:fld id="{04756D0D-77FF-4B9B-A217-67119ACB68A6}" type="slidenum">
              <a:rPr lang="en-US" smtClean="0"/>
              <a:pPr/>
              <a:t>44</a:t>
            </a:fld>
            <a:endParaRPr lang="en-US" dirty="0"/>
          </a:p>
        </p:txBody>
      </p:sp>
      <p:sp>
        <p:nvSpPr>
          <p:cNvPr id="6" name="Text Placeholder 5">
            <a:extLst>
              <a:ext uri="{FF2B5EF4-FFF2-40B4-BE49-F238E27FC236}">
                <a16:creationId xmlns:a16="http://schemas.microsoft.com/office/drawing/2014/main" id="{FF83B849-875E-4BAA-9169-143D0B3DBF26}"/>
              </a:ext>
            </a:extLst>
          </p:cNvPr>
          <p:cNvSpPr txBox="1">
            <a:spLocks/>
          </p:cNvSpPr>
          <p:nvPr/>
        </p:nvSpPr>
        <p:spPr>
          <a:xfrm>
            <a:off x="571499" y="1725440"/>
            <a:ext cx="3867150" cy="663919"/>
          </a:xfrm>
          <a:prstGeom prst="rect">
            <a:avLst/>
          </a:prstGeom>
        </p:spPr>
        <p:txBody>
          <a:bodyPr vert="horz" lIns="0" tIns="0" rIns="0" bIns="0" rtlCol="0">
            <a:normAutofit/>
          </a:bodyPr>
          <a:lstStyle>
            <a:lvl1pPr marL="171450" indent="-171450" algn="l" defTabSz="685800" rtl="0" eaLnBrk="1" latinLnBrk="0" hangingPunct="1">
              <a:lnSpc>
                <a:spcPct val="120000"/>
              </a:lnSpc>
              <a:spcBef>
                <a:spcPts val="750"/>
              </a:spcBef>
              <a:buFont typeface="Arial"/>
              <a:buChar char="•"/>
              <a:defRPr sz="2800" kern="1200">
                <a:solidFill>
                  <a:srgbClr val="425563"/>
                </a:solidFill>
                <a:latin typeface="Arial" charset="0"/>
                <a:ea typeface="Arial" charset="0"/>
                <a:cs typeface="Arial" charset="0"/>
              </a:defRPr>
            </a:lvl1pPr>
            <a:lvl2pPr marL="514350" indent="-171450" algn="l" defTabSz="685800" rtl="0" eaLnBrk="1" latinLnBrk="0" hangingPunct="1">
              <a:lnSpc>
                <a:spcPct val="120000"/>
              </a:lnSpc>
              <a:spcBef>
                <a:spcPts val="375"/>
              </a:spcBef>
              <a:buFont typeface="Arial"/>
              <a:buChar char="•"/>
              <a:defRPr sz="2400" kern="1200">
                <a:solidFill>
                  <a:srgbClr val="425563"/>
                </a:solidFill>
                <a:latin typeface="Arial" charset="0"/>
                <a:ea typeface="Arial" charset="0"/>
                <a:cs typeface="Arial" charset="0"/>
              </a:defRPr>
            </a:lvl2pPr>
            <a:lvl3pPr marL="857250" indent="-171450" algn="l" defTabSz="685800" rtl="0" eaLnBrk="1" latinLnBrk="0" hangingPunct="1">
              <a:lnSpc>
                <a:spcPct val="120000"/>
              </a:lnSpc>
              <a:spcBef>
                <a:spcPts val="375"/>
              </a:spcBef>
              <a:buFont typeface="Arial"/>
              <a:buChar char="•"/>
              <a:defRPr sz="2000" kern="1200">
                <a:solidFill>
                  <a:srgbClr val="425563"/>
                </a:solidFill>
                <a:latin typeface="Arial" charset="0"/>
                <a:ea typeface="Arial" charset="0"/>
                <a:cs typeface="Arial" charset="0"/>
              </a:defRPr>
            </a:lvl3pPr>
            <a:lvl4pPr marL="1200150" indent="-171450" algn="l" defTabSz="685800" rtl="0" eaLnBrk="1" latinLnBrk="0" hangingPunct="1">
              <a:lnSpc>
                <a:spcPct val="120000"/>
              </a:lnSpc>
              <a:spcBef>
                <a:spcPts val="375"/>
              </a:spcBef>
              <a:buFont typeface="Arial"/>
              <a:buChar char="•"/>
              <a:defRPr sz="1800" kern="1200">
                <a:solidFill>
                  <a:srgbClr val="425563"/>
                </a:solidFill>
                <a:latin typeface="Arial" charset="0"/>
                <a:ea typeface="Arial" charset="0"/>
                <a:cs typeface="Arial" charset="0"/>
              </a:defRPr>
            </a:lvl4pPr>
            <a:lvl5pPr marL="1543050" indent="-171450" algn="l" defTabSz="685800" rtl="0" eaLnBrk="1" latinLnBrk="0" hangingPunct="1">
              <a:lnSpc>
                <a:spcPct val="120000"/>
              </a:lnSpc>
              <a:spcBef>
                <a:spcPts val="375"/>
              </a:spcBef>
              <a:buFont typeface="Arial"/>
              <a:buChar char="•"/>
              <a:defRPr sz="1800" kern="1200">
                <a:solidFill>
                  <a:srgbClr val="425563"/>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z="1800" b="1" spc="-5" dirty="0">
                <a:solidFill>
                  <a:srgbClr val="0093B2"/>
                </a:solidFill>
                <a:latin typeface="Arial" panose="020B0604020202020204" pitchFamily="34" charset="0"/>
                <a:ea typeface="Arial" panose="020B0604020202020204" pitchFamily="34" charset="0"/>
                <a:cs typeface="Times New Roman" panose="02020603050405020304" pitchFamily="18" charset="0"/>
              </a:rPr>
              <a:t>By Discipline</a:t>
            </a:r>
            <a:endParaRPr lang="en-US" sz="1800" dirty="0">
              <a:solidFill>
                <a:srgbClr val="0093B2"/>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 Placeholder 7">
            <a:extLst>
              <a:ext uri="{FF2B5EF4-FFF2-40B4-BE49-F238E27FC236}">
                <a16:creationId xmlns:a16="http://schemas.microsoft.com/office/drawing/2014/main" id="{D2ED74F9-522B-49EA-BA6D-B21444F659F1}"/>
              </a:ext>
            </a:extLst>
          </p:cNvPr>
          <p:cNvSpPr txBox="1">
            <a:spLocks/>
          </p:cNvSpPr>
          <p:nvPr/>
        </p:nvSpPr>
        <p:spPr>
          <a:xfrm>
            <a:off x="4685109" y="1725440"/>
            <a:ext cx="4015546" cy="662159"/>
          </a:xfrm>
          <a:prstGeom prst="rect">
            <a:avLst/>
          </a:prstGeom>
        </p:spPr>
        <p:txBody>
          <a:bodyPr/>
          <a:lstStyle>
            <a:lvl1pPr marL="171450" indent="-171450" algn="l" defTabSz="685800" rtl="0" eaLnBrk="1" latinLnBrk="0" hangingPunct="1">
              <a:lnSpc>
                <a:spcPct val="120000"/>
              </a:lnSpc>
              <a:spcBef>
                <a:spcPts val="750"/>
              </a:spcBef>
              <a:buFont typeface="Arial"/>
              <a:buChar char="•"/>
              <a:defRPr sz="2800" kern="1200">
                <a:solidFill>
                  <a:srgbClr val="425563"/>
                </a:solidFill>
                <a:latin typeface="Arial" charset="0"/>
                <a:ea typeface="Arial" charset="0"/>
                <a:cs typeface="Arial" charset="0"/>
              </a:defRPr>
            </a:lvl1pPr>
            <a:lvl2pPr marL="514350" indent="-171450" algn="l" defTabSz="685800" rtl="0" eaLnBrk="1" latinLnBrk="0" hangingPunct="1">
              <a:lnSpc>
                <a:spcPct val="120000"/>
              </a:lnSpc>
              <a:spcBef>
                <a:spcPts val="375"/>
              </a:spcBef>
              <a:buFont typeface="Arial"/>
              <a:buChar char="•"/>
              <a:defRPr sz="2400" kern="1200">
                <a:solidFill>
                  <a:srgbClr val="425563"/>
                </a:solidFill>
                <a:latin typeface="Arial" charset="0"/>
                <a:ea typeface="Arial" charset="0"/>
                <a:cs typeface="Arial" charset="0"/>
              </a:defRPr>
            </a:lvl2pPr>
            <a:lvl3pPr marL="857250" indent="-171450" algn="l" defTabSz="685800" rtl="0" eaLnBrk="1" latinLnBrk="0" hangingPunct="1">
              <a:lnSpc>
                <a:spcPct val="120000"/>
              </a:lnSpc>
              <a:spcBef>
                <a:spcPts val="375"/>
              </a:spcBef>
              <a:buFont typeface="Arial"/>
              <a:buChar char="•"/>
              <a:defRPr sz="2000" kern="1200">
                <a:solidFill>
                  <a:srgbClr val="425563"/>
                </a:solidFill>
                <a:latin typeface="Arial" charset="0"/>
                <a:ea typeface="Arial" charset="0"/>
                <a:cs typeface="Arial" charset="0"/>
              </a:defRPr>
            </a:lvl3pPr>
            <a:lvl4pPr marL="1200150" indent="-171450" algn="l" defTabSz="685800" rtl="0" eaLnBrk="1" latinLnBrk="0" hangingPunct="1">
              <a:lnSpc>
                <a:spcPct val="120000"/>
              </a:lnSpc>
              <a:spcBef>
                <a:spcPts val="375"/>
              </a:spcBef>
              <a:buFont typeface="Arial"/>
              <a:buChar char="•"/>
              <a:defRPr sz="1800" kern="1200">
                <a:solidFill>
                  <a:srgbClr val="425563"/>
                </a:solidFill>
                <a:latin typeface="Arial" charset="0"/>
                <a:ea typeface="Arial" charset="0"/>
                <a:cs typeface="Arial" charset="0"/>
              </a:defRPr>
            </a:lvl4pPr>
            <a:lvl5pPr marL="1543050" indent="-171450" algn="l" defTabSz="685800" rtl="0" eaLnBrk="1" latinLnBrk="0" hangingPunct="1">
              <a:lnSpc>
                <a:spcPct val="120000"/>
              </a:lnSpc>
              <a:spcBef>
                <a:spcPts val="375"/>
              </a:spcBef>
              <a:buFont typeface="Arial"/>
              <a:buChar char="•"/>
              <a:defRPr sz="1800" kern="1200">
                <a:solidFill>
                  <a:srgbClr val="425563"/>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z="1800" b="1" spc="-5" dirty="0">
                <a:solidFill>
                  <a:srgbClr val="0093B2"/>
                </a:solidFill>
                <a:latin typeface="Arial" panose="020B0604020202020204" pitchFamily="34" charset="0"/>
                <a:ea typeface="Arial" panose="020B0604020202020204" pitchFamily="34" charset="0"/>
                <a:cs typeface="Times New Roman" panose="02020603050405020304" pitchFamily="18" charset="0"/>
              </a:rPr>
              <a:t>By Specialized Master’s Program</a:t>
            </a:r>
            <a:endParaRPr lang="en-US" sz="1800" dirty="0">
              <a:solidFill>
                <a:srgbClr val="0093B2"/>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3911B43B-FA23-47B0-BBCB-AD97BB619BA5}"/>
              </a:ext>
            </a:extLst>
          </p:cNvPr>
          <p:cNvPicPr>
            <a:picLocks noChangeAspect="1"/>
          </p:cNvPicPr>
          <p:nvPr/>
        </p:nvPicPr>
        <p:blipFill>
          <a:blip r:embed="rId2"/>
          <a:stretch>
            <a:fillRect/>
          </a:stretch>
        </p:blipFill>
        <p:spPr>
          <a:xfrm>
            <a:off x="4942604" y="2350488"/>
            <a:ext cx="3304318" cy="1219306"/>
          </a:xfrm>
          <a:prstGeom prst="rect">
            <a:avLst/>
          </a:prstGeom>
        </p:spPr>
      </p:pic>
    </p:spTree>
    <p:extLst>
      <p:ext uri="{BB962C8B-B14F-4D97-AF65-F5344CB8AC3E}">
        <p14:creationId xmlns:p14="http://schemas.microsoft.com/office/powerpoint/2010/main" val="9576412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012F975-3DCD-4178-AA0D-E7479D6935C4}"/>
              </a:ext>
            </a:extLst>
          </p:cNvPr>
          <p:cNvSpPr>
            <a:spLocks noGrp="1"/>
          </p:cNvSpPr>
          <p:nvPr>
            <p:ph type="title"/>
          </p:nvPr>
        </p:nvSpPr>
        <p:spPr>
          <a:xfrm>
            <a:off x="571499" y="457199"/>
            <a:ext cx="8001001" cy="685800"/>
          </a:xfrm>
        </p:spPr>
        <p:txBody>
          <a:bodyPr anchor="b">
            <a:normAutofit/>
          </a:bodyPr>
          <a:lstStyle/>
          <a:p>
            <a:r>
              <a:rPr lang="en-US" sz="2000" b="1" dirty="0">
                <a:effectLst/>
                <a:latin typeface="+mj-lt"/>
                <a:ea typeface="Arial" panose="020B0604020202020204" pitchFamily="34" charset="0"/>
                <a:cs typeface="Times New Roman" panose="02020603050405020304" pitchFamily="18" charset="0"/>
              </a:rPr>
              <a:t>F</a:t>
            </a:r>
            <a:r>
              <a:rPr lang="en-US" sz="2000" b="1" spc="-5" dirty="0">
                <a:effectLst/>
                <a:latin typeface="+mj-lt"/>
                <a:ea typeface="Arial" panose="020B0604020202020204" pitchFamily="34" charset="0"/>
                <a:cs typeface="Times New Roman" panose="02020603050405020304" pitchFamily="18" charset="0"/>
              </a:rPr>
              <a:t>a</a:t>
            </a:r>
            <a:r>
              <a:rPr lang="en-US" sz="2000" b="1" dirty="0">
                <a:effectLst/>
                <a:latin typeface="+mj-lt"/>
                <a:ea typeface="Arial" panose="020B0604020202020204" pitchFamily="34" charset="0"/>
                <a:cs typeface="Times New Roman" panose="02020603050405020304" pitchFamily="18" charset="0"/>
              </a:rPr>
              <a:t>c</a:t>
            </a:r>
            <a:r>
              <a:rPr lang="en-US" sz="2000" b="1" spc="-5" dirty="0">
                <a:effectLst/>
                <a:latin typeface="+mj-lt"/>
                <a:ea typeface="Arial" panose="020B0604020202020204" pitchFamily="34" charset="0"/>
                <a:cs typeface="Times New Roman" panose="02020603050405020304" pitchFamily="18" charset="0"/>
              </a:rPr>
              <a:t>u</a:t>
            </a:r>
            <a:r>
              <a:rPr lang="en-US" sz="2000" b="1" spc="5" dirty="0">
                <a:effectLst/>
                <a:latin typeface="+mj-lt"/>
                <a:ea typeface="Arial" panose="020B0604020202020204" pitchFamily="34" charset="0"/>
                <a:cs typeface="Times New Roman" panose="02020603050405020304" pitchFamily="18" charset="0"/>
              </a:rPr>
              <a:t>lt</a:t>
            </a:r>
            <a:r>
              <a:rPr lang="en-US" sz="2000" b="1" dirty="0">
                <a:effectLst/>
                <a:latin typeface="+mj-lt"/>
                <a:ea typeface="Arial" panose="020B0604020202020204" pitchFamily="34" charset="0"/>
                <a:cs typeface="Times New Roman" panose="02020603050405020304" pitchFamily="18" charset="0"/>
              </a:rPr>
              <a:t>y</a:t>
            </a:r>
            <a:r>
              <a:rPr lang="en-US" sz="2000" b="1" spc="-10" dirty="0">
                <a:effectLst/>
                <a:latin typeface="+mj-lt"/>
                <a:ea typeface="Arial" panose="020B0604020202020204" pitchFamily="34" charset="0"/>
                <a:cs typeface="Times New Roman" panose="02020603050405020304" pitchFamily="18" charset="0"/>
              </a:rPr>
              <a:t> </a:t>
            </a:r>
            <a:r>
              <a:rPr lang="en-US" sz="2000" b="1" spc="5" dirty="0">
                <a:effectLst/>
                <a:latin typeface="+mj-lt"/>
                <a:ea typeface="Arial" panose="020B0604020202020204" pitchFamily="34" charset="0"/>
                <a:cs typeface="Times New Roman" panose="02020603050405020304" pitchFamily="18" charset="0"/>
              </a:rPr>
              <a:t>Q</a:t>
            </a:r>
            <a:r>
              <a:rPr lang="en-US" sz="2000" b="1" dirty="0">
                <a:effectLst/>
                <a:latin typeface="+mj-lt"/>
                <a:ea typeface="Arial" panose="020B0604020202020204" pitchFamily="34" charset="0"/>
                <a:cs typeface="Times New Roman" panose="02020603050405020304" pitchFamily="18" charset="0"/>
              </a:rPr>
              <a:t>u</a:t>
            </a:r>
            <a:r>
              <a:rPr lang="en-US" sz="2000" b="1" spc="-15" dirty="0">
                <a:effectLst/>
                <a:latin typeface="+mj-lt"/>
                <a:ea typeface="Arial" panose="020B0604020202020204" pitchFamily="34" charset="0"/>
                <a:cs typeface="Times New Roman" panose="02020603050405020304" pitchFamily="18" charset="0"/>
              </a:rPr>
              <a:t>a</a:t>
            </a:r>
            <a:r>
              <a:rPr lang="en-US" sz="2000" b="1" spc="5" dirty="0">
                <a:effectLst/>
                <a:latin typeface="+mj-lt"/>
                <a:ea typeface="Arial" panose="020B0604020202020204" pitchFamily="34" charset="0"/>
                <a:cs typeface="Times New Roman" panose="02020603050405020304" pitchFamily="18" charset="0"/>
              </a:rPr>
              <a:t>l</a:t>
            </a:r>
            <a:r>
              <a:rPr lang="en-US" sz="2000" b="1" spc="-5" dirty="0">
                <a:effectLst/>
                <a:latin typeface="+mj-lt"/>
                <a:ea typeface="Arial" panose="020B0604020202020204" pitchFamily="34" charset="0"/>
                <a:cs typeface="Times New Roman" panose="02020603050405020304" pitchFamily="18" charset="0"/>
              </a:rPr>
              <a:t>i</a:t>
            </a:r>
            <a:r>
              <a:rPr lang="en-US" sz="2000" b="1" spc="5" dirty="0">
                <a:effectLst/>
                <a:latin typeface="+mj-lt"/>
                <a:ea typeface="Arial" panose="020B0604020202020204" pitchFamily="34" charset="0"/>
                <a:cs typeface="Times New Roman" panose="02020603050405020304" pitchFamily="18" charset="0"/>
              </a:rPr>
              <a:t>fi</a:t>
            </a:r>
            <a:r>
              <a:rPr lang="en-US" sz="2000" b="1" dirty="0">
                <a:effectLst/>
                <a:latin typeface="+mj-lt"/>
                <a:ea typeface="Arial" panose="020B0604020202020204" pitchFamily="34" charset="0"/>
                <a:cs typeface="Times New Roman" panose="02020603050405020304" pitchFamily="18" charset="0"/>
              </a:rPr>
              <a:t>c</a:t>
            </a:r>
            <a:r>
              <a:rPr lang="en-US" sz="2000" b="1" spc="-15" dirty="0">
                <a:effectLst/>
                <a:latin typeface="+mj-lt"/>
                <a:ea typeface="Arial" panose="020B0604020202020204" pitchFamily="34" charset="0"/>
                <a:cs typeface="Times New Roman" panose="02020603050405020304" pitchFamily="18" charset="0"/>
              </a:rPr>
              <a:t>a</a:t>
            </a:r>
            <a:r>
              <a:rPr lang="en-US" sz="2000" b="1" spc="5" dirty="0">
                <a:effectLst/>
                <a:latin typeface="+mj-lt"/>
                <a:ea typeface="Arial" panose="020B0604020202020204" pitchFamily="34" charset="0"/>
                <a:cs typeface="Times New Roman" panose="02020603050405020304" pitchFamily="18" charset="0"/>
              </a:rPr>
              <a:t>ti</a:t>
            </a:r>
            <a:r>
              <a:rPr lang="en-US" sz="2000" b="1" dirty="0">
                <a:effectLst/>
                <a:latin typeface="+mj-lt"/>
                <a:ea typeface="Arial" panose="020B0604020202020204" pitchFamily="34" charset="0"/>
                <a:cs typeface="Times New Roman" panose="02020603050405020304" pitchFamily="18" charset="0"/>
              </a:rPr>
              <a:t>o</a:t>
            </a:r>
            <a:r>
              <a:rPr lang="en-US" sz="2000" b="1" spc="-5" dirty="0">
                <a:effectLst/>
                <a:latin typeface="+mj-lt"/>
                <a:ea typeface="Arial" panose="020B0604020202020204" pitchFamily="34" charset="0"/>
                <a:cs typeface="Times New Roman" panose="02020603050405020304" pitchFamily="18" charset="0"/>
              </a:rPr>
              <a:t>n</a:t>
            </a:r>
            <a:r>
              <a:rPr lang="en-US" sz="2000" b="1" dirty="0">
                <a:effectLst/>
                <a:latin typeface="+mj-lt"/>
                <a:ea typeface="Arial" panose="020B0604020202020204" pitchFamily="34" charset="0"/>
                <a:cs typeface="Times New Roman" panose="02020603050405020304" pitchFamily="18" charset="0"/>
              </a:rPr>
              <a:t>s</a:t>
            </a:r>
            <a:r>
              <a:rPr lang="en-US" sz="2000" b="1" spc="-20" dirty="0">
                <a:effectLst/>
                <a:latin typeface="+mj-lt"/>
                <a:ea typeface="Arial" panose="020B0604020202020204" pitchFamily="34" charset="0"/>
                <a:cs typeface="Times New Roman" panose="02020603050405020304" pitchFamily="18" charset="0"/>
              </a:rPr>
              <a:t> </a:t>
            </a:r>
            <a:r>
              <a:rPr lang="en-US" sz="2000" b="1" spc="-5" dirty="0">
                <a:effectLst/>
                <a:latin typeface="+mj-lt"/>
                <a:ea typeface="Arial" panose="020B0604020202020204" pitchFamily="34" charset="0"/>
                <a:cs typeface="Times New Roman" panose="02020603050405020304" pitchFamily="18" charset="0"/>
              </a:rPr>
              <a:t>P</a:t>
            </a:r>
            <a:r>
              <a:rPr lang="en-US" sz="2000" b="1" dirty="0">
                <a:effectLst/>
                <a:latin typeface="+mj-lt"/>
                <a:ea typeface="Arial" panose="020B0604020202020204" pitchFamily="34" charset="0"/>
                <a:cs typeface="Times New Roman" panose="02020603050405020304" pitchFamily="18" charset="0"/>
              </a:rPr>
              <a:t>erce</a:t>
            </a:r>
            <a:r>
              <a:rPr lang="en-US" sz="2000" b="1" spc="-5" dirty="0">
                <a:effectLst/>
                <a:latin typeface="+mj-lt"/>
                <a:ea typeface="Arial" panose="020B0604020202020204" pitchFamily="34" charset="0"/>
                <a:cs typeface="Times New Roman" panose="02020603050405020304" pitchFamily="18" charset="0"/>
              </a:rPr>
              <a:t>n</a:t>
            </a:r>
            <a:r>
              <a:rPr lang="en-US" sz="2000" b="1" spc="5" dirty="0">
                <a:effectLst/>
                <a:latin typeface="+mj-lt"/>
                <a:ea typeface="Arial" panose="020B0604020202020204" pitchFamily="34" charset="0"/>
                <a:cs typeface="Times New Roman" panose="02020603050405020304" pitchFamily="18" charset="0"/>
              </a:rPr>
              <a:t>t</a:t>
            </a:r>
            <a:r>
              <a:rPr lang="en-US" sz="2000" b="1" dirty="0">
                <a:effectLst/>
                <a:latin typeface="+mj-lt"/>
                <a:ea typeface="Arial" panose="020B0604020202020204" pitchFamily="34" charset="0"/>
                <a:cs typeface="Times New Roman" panose="02020603050405020304" pitchFamily="18" charset="0"/>
              </a:rPr>
              <a:t>a</a:t>
            </a:r>
            <a:r>
              <a:rPr lang="en-US" sz="2000" b="1" spc="-5" dirty="0">
                <a:effectLst/>
                <a:latin typeface="+mj-lt"/>
                <a:ea typeface="Arial" panose="020B0604020202020204" pitchFamily="34" charset="0"/>
                <a:cs typeface="Times New Roman" panose="02020603050405020304" pitchFamily="18" charset="0"/>
              </a:rPr>
              <a:t>g</a:t>
            </a:r>
            <a:r>
              <a:rPr lang="en-US" sz="2000" b="1" dirty="0">
                <a:effectLst/>
                <a:latin typeface="+mj-lt"/>
                <a:ea typeface="Arial" panose="020B0604020202020204" pitchFamily="34" charset="0"/>
                <a:cs typeface="Times New Roman" panose="02020603050405020304" pitchFamily="18" charset="0"/>
              </a:rPr>
              <a:t>es by</a:t>
            </a:r>
            <a:r>
              <a:rPr lang="en-US" sz="2000" b="1" spc="-10" dirty="0">
                <a:effectLst/>
                <a:latin typeface="+mj-lt"/>
                <a:ea typeface="Arial" panose="020B0604020202020204" pitchFamily="34" charset="0"/>
                <a:cs typeface="Times New Roman" panose="02020603050405020304" pitchFamily="18" charset="0"/>
              </a:rPr>
              <a:t> </a:t>
            </a:r>
            <a:r>
              <a:rPr lang="en-US" sz="2000" b="1" spc="-5" dirty="0">
                <a:effectLst/>
                <a:latin typeface="+mj-lt"/>
                <a:ea typeface="Arial" panose="020B0604020202020204" pitchFamily="34" charset="0"/>
                <a:cs typeface="Times New Roman" panose="02020603050405020304" pitchFamily="18" charset="0"/>
              </a:rPr>
              <a:t>D</a:t>
            </a:r>
            <a:r>
              <a:rPr lang="en-US" sz="2000" b="1" spc="5" dirty="0">
                <a:effectLst/>
                <a:latin typeface="+mj-lt"/>
                <a:ea typeface="Arial" panose="020B0604020202020204" pitchFamily="34" charset="0"/>
                <a:cs typeface="Times New Roman" panose="02020603050405020304" pitchFamily="18" charset="0"/>
              </a:rPr>
              <a:t>i</a:t>
            </a:r>
            <a:r>
              <a:rPr lang="en-US" sz="2000" b="1" dirty="0">
                <a:effectLst/>
                <a:latin typeface="+mj-lt"/>
                <a:ea typeface="Arial" panose="020B0604020202020204" pitchFamily="34" charset="0"/>
                <a:cs typeface="Times New Roman" panose="02020603050405020304" pitchFamily="18" charset="0"/>
              </a:rPr>
              <a:t>s</a:t>
            </a:r>
            <a:r>
              <a:rPr lang="en-US" sz="2000" b="1" spc="-15" dirty="0">
                <a:effectLst/>
                <a:latin typeface="+mj-lt"/>
                <a:ea typeface="Arial" panose="020B0604020202020204" pitchFamily="34" charset="0"/>
                <a:cs typeface="Times New Roman" panose="02020603050405020304" pitchFamily="18" charset="0"/>
              </a:rPr>
              <a:t>c</a:t>
            </a:r>
            <a:r>
              <a:rPr lang="en-US" sz="2000" b="1" spc="5" dirty="0">
                <a:effectLst/>
                <a:latin typeface="+mj-lt"/>
                <a:ea typeface="Arial" panose="020B0604020202020204" pitchFamily="34" charset="0"/>
                <a:cs typeface="Times New Roman" panose="02020603050405020304" pitchFamily="18" charset="0"/>
              </a:rPr>
              <a:t>i</a:t>
            </a:r>
            <a:r>
              <a:rPr lang="en-US" sz="2000" b="1" dirty="0">
                <a:effectLst/>
                <a:latin typeface="+mj-lt"/>
                <a:ea typeface="Arial" panose="020B0604020202020204" pitchFamily="34" charset="0"/>
                <a:cs typeface="Times New Roman" panose="02020603050405020304" pitchFamily="18" charset="0"/>
              </a:rPr>
              <a:t>p</a:t>
            </a:r>
            <a:r>
              <a:rPr lang="en-US" sz="2000" b="1" spc="-10" dirty="0">
                <a:effectLst/>
                <a:latin typeface="+mj-lt"/>
                <a:ea typeface="Arial" panose="020B0604020202020204" pitchFamily="34" charset="0"/>
                <a:cs typeface="Times New Roman" panose="02020603050405020304" pitchFamily="18" charset="0"/>
              </a:rPr>
              <a:t>l</a:t>
            </a:r>
            <a:r>
              <a:rPr lang="en-US" sz="2000" b="1" spc="5" dirty="0">
                <a:effectLst/>
                <a:latin typeface="+mj-lt"/>
                <a:ea typeface="Arial" panose="020B0604020202020204" pitchFamily="34" charset="0"/>
                <a:cs typeface="Times New Roman" panose="02020603050405020304" pitchFamily="18" charset="0"/>
              </a:rPr>
              <a:t>i</a:t>
            </a:r>
            <a:r>
              <a:rPr lang="en-US" sz="2000" b="1" dirty="0">
                <a:effectLst/>
                <a:latin typeface="+mj-lt"/>
                <a:ea typeface="Arial" panose="020B0604020202020204" pitchFamily="34" charset="0"/>
                <a:cs typeface="Times New Roman" panose="02020603050405020304" pitchFamily="18" charset="0"/>
              </a:rPr>
              <a:t>n</a:t>
            </a:r>
            <a:r>
              <a:rPr lang="en-US" sz="2000" b="1" spc="-5" dirty="0">
                <a:effectLst/>
                <a:latin typeface="+mj-lt"/>
                <a:ea typeface="Arial" panose="020B0604020202020204" pitchFamily="34" charset="0"/>
                <a:cs typeface="Times New Roman" panose="02020603050405020304" pitchFamily="18" charset="0"/>
              </a:rPr>
              <a:t>e</a:t>
            </a:r>
            <a:r>
              <a:rPr lang="en-US" sz="2000" b="1" dirty="0">
                <a:effectLst/>
                <a:latin typeface="+mj-lt"/>
                <a:ea typeface="Arial" panose="020B0604020202020204" pitchFamily="34" charset="0"/>
                <a:cs typeface="Times New Roman" panose="02020603050405020304" pitchFamily="18" charset="0"/>
              </a:rPr>
              <a:t>:</a:t>
            </a:r>
            <a:r>
              <a:rPr lang="en-US" sz="2000" b="1" spc="-10" dirty="0">
                <a:effectLst/>
                <a:latin typeface="+mj-lt"/>
                <a:ea typeface="Arial" panose="020B0604020202020204" pitchFamily="34" charset="0"/>
                <a:cs typeface="Times New Roman" panose="02020603050405020304" pitchFamily="18" charset="0"/>
              </a:rPr>
              <a:t> </a:t>
            </a:r>
            <a:r>
              <a:rPr lang="en-US" sz="2000" b="1" dirty="0">
                <a:effectLst/>
                <a:latin typeface="+mj-lt"/>
                <a:ea typeface="Arial" panose="020B0604020202020204" pitchFamily="34" charset="0"/>
                <a:cs typeface="Times New Roman" panose="02020603050405020304" pitchFamily="18" charset="0"/>
              </a:rPr>
              <a:t>2</a:t>
            </a:r>
            <a:r>
              <a:rPr lang="en-US" sz="2000" b="1" spc="-5" dirty="0">
                <a:effectLst/>
                <a:latin typeface="+mj-lt"/>
                <a:ea typeface="Arial" panose="020B0604020202020204" pitchFamily="34" charset="0"/>
                <a:cs typeface="Times New Roman" panose="02020603050405020304" pitchFamily="18" charset="0"/>
              </a:rPr>
              <a:t>0</a:t>
            </a:r>
            <a:r>
              <a:rPr lang="en-US" sz="2000" b="1" dirty="0">
                <a:effectLst/>
                <a:latin typeface="+mj-lt"/>
                <a:ea typeface="Arial" panose="020B0604020202020204" pitchFamily="34" charset="0"/>
                <a:cs typeface="Times New Roman" panose="02020603050405020304" pitchFamily="18" charset="0"/>
              </a:rPr>
              <a:t>20-2021</a:t>
            </a:r>
            <a:endParaRPr lang="en-US" sz="2000" dirty="0">
              <a:latin typeface="+mj-lt"/>
            </a:endParaRPr>
          </a:p>
        </p:txBody>
      </p:sp>
      <p:graphicFrame>
        <p:nvGraphicFramePr>
          <p:cNvPr id="10" name="Content Placeholder 9">
            <a:extLst>
              <a:ext uri="{FF2B5EF4-FFF2-40B4-BE49-F238E27FC236}">
                <a16:creationId xmlns:a16="http://schemas.microsoft.com/office/drawing/2014/main" id="{99BA41F8-ACDF-4BC3-ADE5-F0CFD655DA13}"/>
              </a:ext>
            </a:extLst>
          </p:cNvPr>
          <p:cNvGraphicFramePr>
            <a:graphicFrameLocks noGrp="1"/>
          </p:cNvGraphicFramePr>
          <p:nvPr>
            <p:ph idx="1"/>
          </p:nvPr>
        </p:nvGraphicFramePr>
        <p:xfrm>
          <a:off x="1020476" y="2073258"/>
          <a:ext cx="7103048" cy="2641287"/>
        </p:xfrm>
        <a:graphic>
          <a:graphicData uri="http://schemas.openxmlformats.org/drawingml/2006/table">
            <a:tbl>
              <a:tblPr firstRow="1" firstCol="1" bandRow="1">
                <a:tableStyleId>{72833802-FEF1-4C79-8D5D-14CF1EAF98D9}</a:tableStyleId>
              </a:tblPr>
              <a:tblGrid>
                <a:gridCol w="2539810">
                  <a:extLst>
                    <a:ext uri="{9D8B030D-6E8A-4147-A177-3AD203B41FA5}">
                      <a16:colId xmlns:a16="http://schemas.microsoft.com/office/drawing/2014/main" val="1129300332"/>
                    </a:ext>
                  </a:extLst>
                </a:gridCol>
                <a:gridCol w="837248">
                  <a:extLst>
                    <a:ext uri="{9D8B030D-6E8A-4147-A177-3AD203B41FA5}">
                      <a16:colId xmlns:a16="http://schemas.microsoft.com/office/drawing/2014/main" val="3159673967"/>
                    </a:ext>
                  </a:extLst>
                </a:gridCol>
                <a:gridCol w="759460">
                  <a:extLst>
                    <a:ext uri="{9D8B030D-6E8A-4147-A177-3AD203B41FA5}">
                      <a16:colId xmlns:a16="http://schemas.microsoft.com/office/drawing/2014/main" val="1817054980"/>
                    </a:ext>
                  </a:extLst>
                </a:gridCol>
                <a:gridCol w="646748">
                  <a:extLst>
                    <a:ext uri="{9D8B030D-6E8A-4147-A177-3AD203B41FA5}">
                      <a16:colId xmlns:a16="http://schemas.microsoft.com/office/drawing/2014/main" val="4212571964"/>
                    </a:ext>
                  </a:extLst>
                </a:gridCol>
                <a:gridCol w="759460">
                  <a:extLst>
                    <a:ext uri="{9D8B030D-6E8A-4147-A177-3AD203B41FA5}">
                      <a16:colId xmlns:a16="http://schemas.microsoft.com/office/drawing/2014/main" val="2700961139"/>
                    </a:ext>
                  </a:extLst>
                </a:gridCol>
                <a:gridCol w="1560322">
                  <a:extLst>
                    <a:ext uri="{9D8B030D-6E8A-4147-A177-3AD203B41FA5}">
                      <a16:colId xmlns:a16="http://schemas.microsoft.com/office/drawing/2014/main" val="3811438684"/>
                    </a:ext>
                  </a:extLst>
                </a:gridCol>
              </a:tblGrid>
              <a:tr h="514477">
                <a:tc>
                  <a:txBody>
                    <a:bodyPr/>
                    <a:lstStyle/>
                    <a:p>
                      <a:pPr marL="0" marR="0">
                        <a:lnSpc>
                          <a:spcPct val="115000"/>
                        </a:lnSpc>
                        <a:spcBef>
                          <a:spcPts val="0"/>
                        </a:spcBef>
                        <a:spcAft>
                          <a:spcPts val="0"/>
                        </a:spcAft>
                      </a:pPr>
                      <a:r>
                        <a:rPr lang="en-US" sz="1600" dirty="0">
                          <a:effectLst/>
                        </a:rPr>
                        <a:t>Discipline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SA</a:t>
                      </a:r>
                    </a:p>
                    <a:p>
                      <a:pPr marL="0" marR="0" algn="ctr">
                        <a:lnSpc>
                          <a:spcPct val="115000"/>
                        </a:lnSpc>
                        <a:spcBef>
                          <a:spcPts val="0"/>
                        </a:spcBef>
                        <a:spcAft>
                          <a:spcPts val="0"/>
                        </a:spcAft>
                      </a:pPr>
                      <a:r>
                        <a:rPr lang="en-US" sz="1600" dirty="0">
                          <a:effectLst/>
                        </a:rPr>
                        <a:t>(≥40%)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dirty="0">
                          <a:effectLst/>
                        </a:rPr>
                        <a:t>PA</a:t>
                      </a:r>
                    </a:p>
                  </a:txBody>
                  <a:tcPr marL="68580" marR="68580" marT="0" marB="0"/>
                </a:tc>
                <a:tc>
                  <a:txBody>
                    <a:bodyPr/>
                    <a:lstStyle/>
                    <a:p>
                      <a:pPr marL="0" marR="0" algn="ctr">
                        <a:lnSpc>
                          <a:spcPct val="115000"/>
                        </a:lnSpc>
                        <a:spcBef>
                          <a:spcPts val="0"/>
                        </a:spcBef>
                        <a:spcAft>
                          <a:spcPts val="0"/>
                        </a:spcAft>
                      </a:pPr>
                      <a:r>
                        <a:rPr lang="en-US" sz="1600" dirty="0">
                          <a:effectLst/>
                        </a:rPr>
                        <a:t>SP</a:t>
                      </a:r>
                    </a:p>
                  </a:txBody>
                  <a:tcPr marL="68580" marR="68580" marT="0" marB="0"/>
                </a:tc>
                <a:tc>
                  <a:txBody>
                    <a:bodyPr/>
                    <a:lstStyle/>
                    <a:p>
                      <a:pPr marL="0" marR="0" algn="ctr">
                        <a:lnSpc>
                          <a:spcPct val="115000"/>
                        </a:lnSpc>
                        <a:spcBef>
                          <a:spcPts val="0"/>
                        </a:spcBef>
                        <a:spcAft>
                          <a:spcPts val="0"/>
                        </a:spcAft>
                      </a:pPr>
                      <a:r>
                        <a:rPr lang="en-US" sz="1600" dirty="0">
                          <a:effectLst/>
                        </a:rPr>
                        <a:t>IP</a:t>
                      </a:r>
                    </a:p>
                  </a:txBody>
                  <a:tcPr marL="68580" marR="68580" marT="0" marB="0"/>
                </a:tc>
                <a:tc>
                  <a:txBody>
                    <a:bodyPr/>
                    <a:lstStyle/>
                    <a:p>
                      <a:pPr marL="0" marR="0" algn="ctr">
                        <a:lnSpc>
                          <a:spcPct val="115000"/>
                        </a:lnSpc>
                        <a:spcBef>
                          <a:spcPts val="0"/>
                        </a:spcBef>
                        <a:spcAft>
                          <a:spcPts val="0"/>
                        </a:spcAft>
                      </a:pPr>
                      <a:r>
                        <a:rPr lang="en-US" sz="1600" dirty="0">
                          <a:effectLst/>
                        </a:rPr>
                        <a:t>SA+PA+SP+IP</a:t>
                      </a:r>
                    </a:p>
                    <a:p>
                      <a:pPr marL="0" marR="0" algn="ctr">
                        <a:lnSpc>
                          <a:spcPct val="115000"/>
                        </a:lnSpc>
                        <a:spcBef>
                          <a:spcPts val="0"/>
                        </a:spcBef>
                        <a:spcAft>
                          <a:spcPts val="0"/>
                        </a:spcAft>
                      </a:pPr>
                      <a:r>
                        <a:rPr lang="en-US" sz="1600" dirty="0">
                          <a:effectLst/>
                        </a:rPr>
                        <a:t> (≥90%)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40329135"/>
                  </a:ext>
                </a:extLst>
              </a:tr>
              <a:tr h="184150">
                <a:tc>
                  <a:txBody>
                    <a:bodyPr/>
                    <a:lstStyle/>
                    <a:p>
                      <a:pPr marL="0" marR="0">
                        <a:lnSpc>
                          <a:spcPct val="115000"/>
                        </a:lnSpc>
                        <a:spcBef>
                          <a:spcPts val="0"/>
                        </a:spcBef>
                        <a:spcAft>
                          <a:spcPts val="0"/>
                        </a:spcAft>
                      </a:pPr>
                      <a:r>
                        <a:rPr lang="en-US" sz="1600" dirty="0">
                          <a:effectLst/>
                        </a:rPr>
                        <a:t>Accounting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64.5%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6.4%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6.4%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16.2%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93.6%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069660644"/>
                  </a:ext>
                </a:extLst>
              </a:tr>
              <a:tr h="184150">
                <a:tc>
                  <a:txBody>
                    <a:bodyPr/>
                    <a:lstStyle/>
                    <a:p>
                      <a:pPr marL="0" marR="0">
                        <a:lnSpc>
                          <a:spcPct val="115000"/>
                        </a:lnSpc>
                        <a:spcBef>
                          <a:spcPts val="0"/>
                        </a:spcBef>
                        <a:spcAft>
                          <a:spcPts val="0"/>
                        </a:spcAft>
                      </a:pPr>
                      <a:r>
                        <a:rPr lang="en-US" sz="1600" dirty="0">
                          <a:effectLst/>
                        </a:rPr>
                        <a:t>Business Law</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76.0%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24.0%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100.0%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845852694"/>
                  </a:ext>
                </a:extLst>
              </a:tr>
              <a:tr h="184150">
                <a:tc>
                  <a:txBody>
                    <a:bodyPr/>
                    <a:lstStyle/>
                    <a:p>
                      <a:pPr marL="0" marR="0">
                        <a:lnSpc>
                          <a:spcPct val="115000"/>
                        </a:lnSpc>
                        <a:spcBef>
                          <a:spcPts val="0"/>
                        </a:spcBef>
                        <a:spcAft>
                          <a:spcPts val="0"/>
                        </a:spcAft>
                      </a:pPr>
                      <a:r>
                        <a:rPr lang="en-US" sz="1600" dirty="0">
                          <a:effectLst/>
                        </a:rPr>
                        <a:t>Finance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76.8%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3.3%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13.3%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93.4%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227289279"/>
                  </a:ext>
                </a:extLst>
              </a:tr>
              <a:tr h="184150">
                <a:tc>
                  <a:txBody>
                    <a:bodyPr/>
                    <a:lstStyle/>
                    <a:p>
                      <a:pPr marL="0" marR="0">
                        <a:lnSpc>
                          <a:spcPct val="115000"/>
                        </a:lnSpc>
                        <a:spcBef>
                          <a:spcPts val="0"/>
                        </a:spcBef>
                        <a:spcAft>
                          <a:spcPts val="0"/>
                        </a:spcAft>
                      </a:pPr>
                      <a:r>
                        <a:rPr lang="en-US" sz="1600" dirty="0">
                          <a:effectLst/>
                        </a:rPr>
                        <a:t>Information Technology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52.5%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7.3%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5.3%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29.7%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94.7%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264501945"/>
                  </a:ext>
                </a:extLst>
              </a:tr>
              <a:tr h="184150">
                <a:tc>
                  <a:txBody>
                    <a:bodyPr/>
                    <a:lstStyle/>
                    <a:p>
                      <a:pPr marL="0" marR="0">
                        <a:lnSpc>
                          <a:spcPct val="115000"/>
                        </a:lnSpc>
                        <a:spcBef>
                          <a:spcPts val="0"/>
                        </a:spcBef>
                        <a:spcAft>
                          <a:spcPts val="0"/>
                        </a:spcAft>
                      </a:pPr>
                      <a:r>
                        <a:rPr lang="en-US" sz="1600" dirty="0">
                          <a:effectLst/>
                        </a:rPr>
                        <a:t>Management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72.8%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10.3%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4.8%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12.1%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100.0%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6436724"/>
                  </a:ext>
                </a:extLst>
              </a:tr>
              <a:tr h="184150">
                <a:tc>
                  <a:txBody>
                    <a:bodyPr/>
                    <a:lstStyle/>
                    <a:p>
                      <a:pPr marL="0" marR="0">
                        <a:lnSpc>
                          <a:spcPct val="115000"/>
                        </a:lnSpc>
                        <a:spcBef>
                          <a:spcPts val="0"/>
                        </a:spcBef>
                        <a:spcAft>
                          <a:spcPts val="0"/>
                        </a:spcAft>
                      </a:pPr>
                      <a:r>
                        <a:rPr lang="en-US" sz="1600" dirty="0">
                          <a:effectLst/>
                        </a:rPr>
                        <a:t>Marketing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71.4%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0.7%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22.5%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94.6%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2588149053"/>
                  </a:ext>
                </a:extLst>
              </a:tr>
              <a:tr h="184150">
                <a:tc>
                  <a:txBody>
                    <a:bodyPr/>
                    <a:lstStyle/>
                    <a:p>
                      <a:pPr marL="0" marR="0">
                        <a:lnSpc>
                          <a:spcPct val="115000"/>
                        </a:lnSpc>
                        <a:spcBef>
                          <a:spcPts val="0"/>
                        </a:spcBef>
                        <a:spcAft>
                          <a:spcPts val="0"/>
                        </a:spcAft>
                      </a:pPr>
                      <a:r>
                        <a:rPr lang="en-US" sz="1600" dirty="0">
                          <a:effectLst/>
                        </a:rPr>
                        <a:t>Statistics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57.1%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42.9%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100.0%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409609826"/>
                  </a:ext>
                </a:extLst>
              </a:tr>
              <a:tr h="184150">
                <a:tc>
                  <a:txBody>
                    <a:bodyPr/>
                    <a:lstStyle/>
                    <a:p>
                      <a:pPr marL="0" marR="0" algn="r">
                        <a:lnSpc>
                          <a:spcPct val="115000"/>
                        </a:lnSpc>
                        <a:spcBef>
                          <a:spcPts val="0"/>
                        </a:spcBef>
                        <a:spcAft>
                          <a:spcPts val="0"/>
                        </a:spcAft>
                      </a:pPr>
                      <a:r>
                        <a:rPr lang="en-US" sz="1600" dirty="0">
                          <a:effectLst/>
                        </a:rPr>
                        <a:t>COB TOTAL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67.3%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5.0%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3.2%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20.5%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96.0%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815525535"/>
                  </a:ext>
                </a:extLst>
              </a:tr>
            </a:tbl>
          </a:graphicData>
        </a:graphic>
      </p:graphicFrame>
      <p:sp>
        <p:nvSpPr>
          <p:cNvPr id="7" name="Slide Number Placeholder 6">
            <a:extLst>
              <a:ext uri="{FF2B5EF4-FFF2-40B4-BE49-F238E27FC236}">
                <a16:creationId xmlns:a16="http://schemas.microsoft.com/office/drawing/2014/main" id="{E7D7F109-A28F-4B20-9491-DD0326363CEC}"/>
              </a:ext>
            </a:extLst>
          </p:cNvPr>
          <p:cNvSpPr>
            <a:spLocks noGrp="1"/>
          </p:cNvSpPr>
          <p:nvPr>
            <p:ph type="sldNum" sz="quarter" idx="12"/>
          </p:nvPr>
        </p:nvSpPr>
        <p:spPr/>
        <p:txBody>
          <a:bodyPr/>
          <a:lstStyle/>
          <a:p>
            <a:fld id="{DCFE8AC6-424E-904F-AE4A-648F5E9D72F5}" type="slidenum">
              <a:rPr lang="en-US" smtClean="0"/>
              <a:pPr/>
              <a:t>45</a:t>
            </a:fld>
            <a:endParaRPr lang="en-US" dirty="0"/>
          </a:p>
        </p:txBody>
      </p:sp>
    </p:spTree>
    <p:extLst>
      <p:ext uri="{BB962C8B-B14F-4D97-AF65-F5344CB8AC3E}">
        <p14:creationId xmlns:p14="http://schemas.microsoft.com/office/powerpoint/2010/main" val="35565264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1603B-F28C-4D66-A459-64B97344D037}"/>
              </a:ext>
            </a:extLst>
          </p:cNvPr>
          <p:cNvSpPr>
            <a:spLocks noGrp="1"/>
          </p:cNvSpPr>
          <p:nvPr>
            <p:ph type="title"/>
          </p:nvPr>
        </p:nvSpPr>
        <p:spPr/>
        <p:txBody>
          <a:bodyPr>
            <a:normAutofit fontScale="90000"/>
          </a:bodyPr>
          <a:lstStyle/>
          <a:p>
            <a:pPr marL="0" marR="0">
              <a:lnSpc>
                <a:spcPct val="115000"/>
              </a:lnSpc>
              <a:spcBef>
                <a:spcPts val="90"/>
              </a:spcBef>
              <a:spcAft>
                <a:spcPts val="0"/>
              </a:spcAft>
              <a:tabLst>
                <a:tab pos="2914650" algn="l"/>
              </a:tabLst>
            </a:pPr>
            <a:r>
              <a:rPr lang="en-US" sz="1800" b="1" dirty="0">
                <a:effectLst/>
                <a:latin typeface="+mj-lt"/>
                <a:ea typeface="Arial" panose="020B0604020202020204" pitchFamily="34" charset="0"/>
                <a:cs typeface="Times New Roman" panose="02020603050405020304" pitchFamily="18" charset="0"/>
              </a:rPr>
              <a:t>A</a:t>
            </a:r>
            <a:r>
              <a:rPr lang="en-US" sz="1800" b="1" spc="-5" dirty="0">
                <a:effectLst/>
                <a:latin typeface="+mj-lt"/>
                <a:ea typeface="Arial" panose="020B0604020202020204" pitchFamily="34" charset="0"/>
                <a:cs typeface="Times New Roman" panose="02020603050405020304" pitchFamily="18" charset="0"/>
              </a:rPr>
              <a:t>A</a:t>
            </a:r>
            <a:r>
              <a:rPr lang="en-US" sz="1800" b="1" dirty="0">
                <a:effectLst/>
                <a:latin typeface="+mj-lt"/>
                <a:ea typeface="Arial" panose="020B0604020202020204" pitchFamily="34" charset="0"/>
                <a:cs typeface="Times New Roman" panose="02020603050405020304" pitchFamily="18" charset="0"/>
              </a:rPr>
              <a:t>CSB </a:t>
            </a:r>
            <a:r>
              <a:rPr lang="en-US" sz="1800" b="1" spc="10" dirty="0">
                <a:effectLst/>
                <a:latin typeface="+mj-lt"/>
                <a:ea typeface="Arial" panose="020B0604020202020204" pitchFamily="34" charset="0"/>
                <a:cs typeface="Times New Roman" panose="02020603050405020304" pitchFamily="18" charset="0"/>
              </a:rPr>
              <a:t>T</a:t>
            </a:r>
            <a:r>
              <a:rPr lang="en-US" sz="1800" b="1" spc="5" dirty="0">
                <a:effectLst/>
                <a:latin typeface="+mj-lt"/>
                <a:ea typeface="Arial" panose="020B0604020202020204" pitchFamily="34" charset="0"/>
                <a:cs typeface="Times New Roman" panose="02020603050405020304" pitchFamily="18" charset="0"/>
              </a:rPr>
              <a:t>a</a:t>
            </a:r>
            <a:r>
              <a:rPr lang="en-US" sz="1800" b="1" dirty="0">
                <a:effectLst/>
                <a:latin typeface="+mj-lt"/>
                <a:ea typeface="Arial" panose="020B0604020202020204" pitchFamily="34" charset="0"/>
                <a:cs typeface="Times New Roman" panose="02020603050405020304" pitchFamily="18" charset="0"/>
              </a:rPr>
              <a:t>ble</a:t>
            </a:r>
            <a:r>
              <a:rPr lang="en-US" sz="1800" b="1" spc="-5" dirty="0">
                <a:effectLst/>
                <a:latin typeface="+mj-lt"/>
                <a:ea typeface="Arial" panose="020B0604020202020204" pitchFamily="34" charset="0"/>
                <a:cs typeface="Times New Roman" panose="02020603050405020304" pitchFamily="18" charset="0"/>
              </a:rPr>
              <a:t> </a:t>
            </a:r>
            <a:r>
              <a:rPr lang="en-US" sz="1800" b="1" spc="10" dirty="0">
                <a:effectLst/>
                <a:latin typeface="+mj-lt"/>
                <a:ea typeface="Arial" panose="020B0604020202020204" pitchFamily="34" charset="0"/>
                <a:cs typeface="Times New Roman" panose="02020603050405020304" pitchFamily="18" charset="0"/>
              </a:rPr>
              <a:t>3</a:t>
            </a:r>
            <a:r>
              <a:rPr lang="en-US" sz="1800" b="1" spc="-5" dirty="0">
                <a:effectLst/>
                <a:latin typeface="+mj-lt"/>
                <a:ea typeface="Arial" panose="020B0604020202020204" pitchFamily="34" charset="0"/>
                <a:cs typeface="Times New Roman" panose="02020603050405020304" pitchFamily="18" charset="0"/>
              </a:rPr>
              <a:t>-</a:t>
            </a:r>
            <a:r>
              <a:rPr lang="en-US" sz="1800" b="1" dirty="0">
                <a:effectLst/>
                <a:latin typeface="+mj-lt"/>
                <a:ea typeface="Arial" panose="020B0604020202020204" pitchFamily="34" charset="0"/>
                <a:cs typeface="Times New Roman" panose="02020603050405020304" pitchFamily="18" charset="0"/>
              </a:rPr>
              <a:t>2: </a:t>
            </a:r>
            <a:r>
              <a:rPr lang="en-US" sz="1800" b="1" spc="-5" dirty="0">
                <a:effectLst/>
                <a:latin typeface="+mj-lt"/>
                <a:ea typeface="Arial" panose="020B0604020202020204" pitchFamily="34" charset="0"/>
                <a:cs typeface="Times New Roman" panose="02020603050405020304" pitchFamily="18" charset="0"/>
              </a:rPr>
              <a:t>D</a:t>
            </a:r>
            <a:r>
              <a:rPr lang="en-US" sz="1800" b="1" dirty="0">
                <a:effectLst/>
                <a:latin typeface="+mj-lt"/>
                <a:ea typeface="Arial" panose="020B0604020202020204" pitchFamily="34" charset="0"/>
                <a:cs typeface="Times New Roman" panose="02020603050405020304" pitchFamily="18" charset="0"/>
              </a:rPr>
              <a:t>e</a:t>
            </a:r>
            <a:r>
              <a:rPr lang="en-US" sz="1800" b="1" spc="-5" dirty="0">
                <a:effectLst/>
                <a:latin typeface="+mj-lt"/>
                <a:ea typeface="Arial" panose="020B0604020202020204" pitchFamily="34" charset="0"/>
                <a:cs typeface="Times New Roman" panose="02020603050405020304" pitchFamily="18" charset="0"/>
              </a:rPr>
              <a:t>p</a:t>
            </a:r>
            <a:r>
              <a:rPr lang="en-US" sz="1800" b="1" spc="5" dirty="0">
                <a:effectLst/>
                <a:latin typeface="+mj-lt"/>
                <a:ea typeface="Arial" panose="020B0604020202020204" pitchFamily="34" charset="0"/>
                <a:cs typeface="Times New Roman" panose="02020603050405020304" pitchFamily="18" charset="0"/>
              </a:rPr>
              <a:t>l</a:t>
            </a:r>
            <a:r>
              <a:rPr lang="en-US" sz="1800" b="1" dirty="0">
                <a:effectLst/>
                <a:latin typeface="+mj-lt"/>
                <a:ea typeface="Arial" panose="020B0604020202020204" pitchFamily="34" charset="0"/>
                <a:cs typeface="Times New Roman" panose="02020603050405020304" pitchFamily="18" charset="0"/>
              </a:rPr>
              <a:t>o</a:t>
            </a:r>
            <a:r>
              <a:rPr lang="en-US" sz="1800" b="1" spc="-5" dirty="0">
                <a:effectLst/>
                <a:latin typeface="+mj-lt"/>
                <a:ea typeface="Arial" panose="020B0604020202020204" pitchFamily="34" charset="0"/>
                <a:cs typeface="Times New Roman" panose="02020603050405020304" pitchFamily="18" charset="0"/>
              </a:rPr>
              <a:t>y</a:t>
            </a:r>
            <a:r>
              <a:rPr lang="en-US" sz="1800" b="1" dirty="0">
                <a:effectLst/>
                <a:latin typeface="+mj-lt"/>
                <a:ea typeface="Arial" panose="020B0604020202020204" pitchFamily="34" charset="0"/>
                <a:cs typeface="Times New Roman" panose="02020603050405020304" pitchFamily="18" charset="0"/>
              </a:rPr>
              <a:t>ment</a:t>
            </a:r>
            <a:r>
              <a:rPr lang="en-US" sz="1800" b="1" spc="-5" dirty="0">
                <a:effectLst/>
                <a:latin typeface="+mj-lt"/>
                <a:ea typeface="Arial" panose="020B0604020202020204" pitchFamily="34" charset="0"/>
                <a:cs typeface="Times New Roman" panose="02020603050405020304" pitchFamily="18" charset="0"/>
              </a:rPr>
              <a:t> </a:t>
            </a:r>
            <a:r>
              <a:rPr lang="en-US" sz="1800" b="1" dirty="0">
                <a:effectLst/>
                <a:latin typeface="+mj-lt"/>
                <a:ea typeface="Arial" panose="020B0604020202020204" pitchFamily="34" charset="0"/>
                <a:cs typeface="Times New Roman" panose="02020603050405020304" pitchFamily="18" charset="0"/>
              </a:rPr>
              <a:t>of</a:t>
            </a:r>
            <a:r>
              <a:rPr lang="en-US" sz="1800" b="1" spc="-5" dirty="0">
                <a:effectLst/>
                <a:latin typeface="+mj-lt"/>
                <a:ea typeface="Arial" panose="020B0604020202020204" pitchFamily="34" charset="0"/>
                <a:cs typeface="Times New Roman" panose="02020603050405020304" pitchFamily="18" charset="0"/>
              </a:rPr>
              <a:t> P</a:t>
            </a:r>
            <a:r>
              <a:rPr lang="en-US" sz="1800" b="1" dirty="0">
                <a:effectLst/>
                <a:latin typeface="+mj-lt"/>
                <a:ea typeface="Arial" panose="020B0604020202020204" pitchFamily="34" charset="0"/>
                <a:cs typeface="Times New Roman" panose="02020603050405020304" pitchFamily="18" charset="0"/>
              </a:rPr>
              <a:t>a</a:t>
            </a:r>
            <a:r>
              <a:rPr lang="en-US" sz="1800" b="1" spc="-10" dirty="0">
                <a:effectLst/>
                <a:latin typeface="+mj-lt"/>
                <a:ea typeface="Arial" panose="020B0604020202020204" pitchFamily="34" charset="0"/>
                <a:cs typeface="Times New Roman" panose="02020603050405020304" pitchFamily="18" charset="0"/>
              </a:rPr>
              <a:t>r</a:t>
            </a:r>
            <a:r>
              <a:rPr lang="en-US" sz="1800" b="1" spc="5" dirty="0">
                <a:effectLst/>
                <a:latin typeface="+mj-lt"/>
                <a:ea typeface="Arial" panose="020B0604020202020204" pitchFamily="34" charset="0"/>
                <a:cs typeface="Times New Roman" panose="02020603050405020304" pitchFamily="18" charset="0"/>
              </a:rPr>
              <a:t>ti</a:t>
            </a:r>
            <a:r>
              <a:rPr lang="en-US" sz="1800" b="1" spc="-15" dirty="0">
                <a:effectLst/>
                <a:latin typeface="+mj-lt"/>
                <a:ea typeface="Arial" panose="020B0604020202020204" pitchFamily="34" charset="0"/>
                <a:cs typeface="Times New Roman" panose="02020603050405020304" pitchFamily="18" charset="0"/>
              </a:rPr>
              <a:t>c</a:t>
            </a:r>
            <a:r>
              <a:rPr lang="en-US" sz="1800" b="1" spc="5" dirty="0">
                <a:effectLst/>
                <a:latin typeface="+mj-lt"/>
                <a:ea typeface="Arial" panose="020B0604020202020204" pitchFamily="34" charset="0"/>
                <a:cs typeface="Times New Roman" panose="02020603050405020304" pitchFamily="18" charset="0"/>
              </a:rPr>
              <a:t>i</a:t>
            </a:r>
            <a:r>
              <a:rPr lang="en-US" sz="1800" b="1" spc="-15" dirty="0">
                <a:effectLst/>
                <a:latin typeface="+mj-lt"/>
                <a:ea typeface="Arial" panose="020B0604020202020204" pitchFamily="34" charset="0"/>
                <a:cs typeface="Times New Roman" panose="02020603050405020304" pitchFamily="18" charset="0"/>
              </a:rPr>
              <a:t>p</a:t>
            </a:r>
            <a:r>
              <a:rPr lang="en-US" sz="1800" b="1" dirty="0">
                <a:effectLst/>
                <a:latin typeface="+mj-lt"/>
                <a:ea typeface="Arial" panose="020B0604020202020204" pitchFamily="34" charset="0"/>
                <a:cs typeface="Times New Roman" panose="02020603050405020304" pitchFamily="18" charset="0"/>
              </a:rPr>
              <a:t>at</a:t>
            </a:r>
            <a:r>
              <a:rPr lang="en-US" sz="1800" b="1" spc="5" dirty="0">
                <a:effectLst/>
                <a:latin typeface="+mj-lt"/>
                <a:ea typeface="Arial" panose="020B0604020202020204" pitchFamily="34" charset="0"/>
                <a:cs typeface="Times New Roman" panose="02020603050405020304" pitchFamily="18" charset="0"/>
              </a:rPr>
              <a:t>i</a:t>
            </a:r>
            <a:r>
              <a:rPr lang="en-US" sz="1800" b="1" dirty="0">
                <a:effectLst/>
                <a:latin typeface="+mj-lt"/>
                <a:ea typeface="Arial" panose="020B0604020202020204" pitchFamily="34" charset="0"/>
                <a:cs typeface="Times New Roman" panose="02020603050405020304" pitchFamily="18" charset="0"/>
              </a:rPr>
              <a:t>ng</a:t>
            </a:r>
            <a:r>
              <a:rPr lang="en-US" sz="1800" b="1" spc="-10" dirty="0">
                <a:effectLst/>
                <a:latin typeface="+mj-lt"/>
                <a:ea typeface="Arial" panose="020B0604020202020204" pitchFamily="34" charset="0"/>
                <a:cs typeface="Times New Roman" panose="02020603050405020304" pitchFamily="18" charset="0"/>
              </a:rPr>
              <a:t> </a:t>
            </a:r>
            <a:r>
              <a:rPr lang="en-US" sz="1800" b="1" dirty="0">
                <a:effectLst/>
                <a:latin typeface="+mj-lt"/>
                <a:ea typeface="Arial" panose="020B0604020202020204" pitchFamily="34" charset="0"/>
                <a:cs typeface="Times New Roman" panose="02020603050405020304" pitchFamily="18" charset="0"/>
              </a:rPr>
              <a:t>a</a:t>
            </a:r>
            <a:r>
              <a:rPr lang="en-US" sz="1800" b="1" spc="-5" dirty="0">
                <a:effectLst/>
                <a:latin typeface="+mj-lt"/>
                <a:ea typeface="Arial" panose="020B0604020202020204" pitchFamily="34" charset="0"/>
                <a:cs typeface="Times New Roman" panose="02020603050405020304" pitchFamily="18" charset="0"/>
              </a:rPr>
              <a:t>n</a:t>
            </a:r>
            <a:r>
              <a:rPr lang="en-US" sz="1800" b="1" dirty="0">
                <a:effectLst/>
                <a:latin typeface="+mj-lt"/>
                <a:ea typeface="Arial" panose="020B0604020202020204" pitchFamily="34" charset="0"/>
                <a:cs typeface="Times New Roman" panose="02020603050405020304" pitchFamily="18" charset="0"/>
              </a:rPr>
              <a:t>d Sup</a:t>
            </a:r>
            <a:r>
              <a:rPr lang="en-US" sz="1800" b="1" spc="-5" dirty="0">
                <a:effectLst/>
                <a:latin typeface="+mj-lt"/>
                <a:ea typeface="Arial" panose="020B0604020202020204" pitchFamily="34" charset="0"/>
                <a:cs typeface="Times New Roman" panose="02020603050405020304" pitchFamily="18" charset="0"/>
              </a:rPr>
              <a:t>p</a:t>
            </a:r>
            <a:r>
              <a:rPr lang="en-US" sz="1800" b="1" dirty="0">
                <a:effectLst/>
                <a:latin typeface="+mj-lt"/>
                <a:ea typeface="Arial" panose="020B0604020202020204" pitchFamily="34" charset="0"/>
                <a:cs typeface="Times New Roman" panose="02020603050405020304" pitchFamily="18" charset="0"/>
              </a:rPr>
              <a:t>o</a:t>
            </a:r>
            <a:r>
              <a:rPr lang="en-US" sz="1800" b="1" spc="-10" dirty="0">
                <a:effectLst/>
                <a:latin typeface="+mj-lt"/>
                <a:ea typeface="Arial" panose="020B0604020202020204" pitchFamily="34" charset="0"/>
                <a:cs typeface="Times New Roman" panose="02020603050405020304" pitchFamily="18" charset="0"/>
              </a:rPr>
              <a:t>r</a:t>
            </a:r>
            <a:r>
              <a:rPr lang="en-US" sz="1800" b="1" spc="5" dirty="0">
                <a:effectLst/>
                <a:latin typeface="+mj-lt"/>
                <a:ea typeface="Arial" panose="020B0604020202020204" pitchFamily="34" charset="0"/>
                <a:cs typeface="Times New Roman" panose="02020603050405020304" pitchFamily="18" charset="0"/>
              </a:rPr>
              <a:t>ti</a:t>
            </a:r>
            <a:r>
              <a:rPr lang="en-US" sz="1800" b="1" dirty="0">
                <a:effectLst/>
                <a:latin typeface="+mj-lt"/>
                <a:ea typeface="Arial" panose="020B0604020202020204" pitchFamily="34" charset="0"/>
                <a:cs typeface="Times New Roman" panose="02020603050405020304" pitchFamily="18" charset="0"/>
              </a:rPr>
              <a:t>ng</a:t>
            </a:r>
            <a:r>
              <a:rPr lang="en-US" sz="1800" b="1" spc="-10" dirty="0">
                <a:effectLst/>
                <a:latin typeface="+mj-lt"/>
                <a:ea typeface="Arial" panose="020B0604020202020204" pitchFamily="34" charset="0"/>
                <a:cs typeface="Times New Roman" panose="02020603050405020304" pitchFamily="18" charset="0"/>
              </a:rPr>
              <a:t> </a:t>
            </a:r>
            <a:r>
              <a:rPr lang="en-US" sz="1800" b="1" spc="-15" dirty="0">
                <a:effectLst/>
                <a:latin typeface="+mj-lt"/>
                <a:ea typeface="Arial" panose="020B0604020202020204" pitchFamily="34" charset="0"/>
                <a:cs typeface="Times New Roman" panose="02020603050405020304" pitchFamily="18" charset="0"/>
              </a:rPr>
              <a:t>F</a:t>
            </a:r>
            <a:r>
              <a:rPr lang="en-US" sz="1800" b="1" dirty="0">
                <a:effectLst/>
                <a:latin typeface="+mj-lt"/>
                <a:ea typeface="Arial" panose="020B0604020202020204" pitchFamily="34" charset="0"/>
                <a:cs typeface="Times New Roman" panose="02020603050405020304" pitchFamily="18" charset="0"/>
              </a:rPr>
              <a:t>a</a:t>
            </a:r>
            <a:r>
              <a:rPr lang="en-US" sz="1800" b="1" spc="-5" dirty="0">
                <a:effectLst/>
                <a:latin typeface="+mj-lt"/>
                <a:ea typeface="Arial" panose="020B0604020202020204" pitchFamily="34" charset="0"/>
                <a:cs typeface="Times New Roman" panose="02020603050405020304" pitchFamily="18" charset="0"/>
              </a:rPr>
              <a:t>c</a:t>
            </a:r>
            <a:r>
              <a:rPr lang="en-US" sz="1800" b="1" dirty="0">
                <a:effectLst/>
                <a:latin typeface="+mj-lt"/>
                <a:ea typeface="Arial" panose="020B0604020202020204" pitchFamily="34" charset="0"/>
                <a:cs typeface="Times New Roman" panose="02020603050405020304" pitchFamily="18" charset="0"/>
              </a:rPr>
              <a:t>ul</a:t>
            </a:r>
            <a:r>
              <a:rPr lang="en-US" sz="1800" b="1" spc="5" dirty="0">
                <a:effectLst/>
                <a:latin typeface="+mj-lt"/>
                <a:ea typeface="Arial" panose="020B0604020202020204" pitchFamily="34" charset="0"/>
                <a:cs typeface="Times New Roman" panose="02020603050405020304" pitchFamily="18" charset="0"/>
              </a:rPr>
              <a:t>t</a:t>
            </a:r>
            <a:r>
              <a:rPr lang="en-US" sz="1800" b="1" dirty="0">
                <a:effectLst/>
                <a:latin typeface="+mj-lt"/>
                <a:ea typeface="Arial" panose="020B0604020202020204" pitchFamily="34" charset="0"/>
                <a:cs typeface="Times New Roman" panose="02020603050405020304" pitchFamily="18" charset="0"/>
              </a:rPr>
              <a:t>y</a:t>
            </a:r>
            <a:r>
              <a:rPr lang="en-US" sz="1800" b="1" spc="-10" dirty="0">
                <a:effectLst/>
                <a:latin typeface="+mj-lt"/>
                <a:ea typeface="Arial" panose="020B0604020202020204" pitchFamily="34" charset="0"/>
                <a:cs typeface="Times New Roman" panose="02020603050405020304" pitchFamily="18" charset="0"/>
              </a:rPr>
              <a:t> </a:t>
            </a:r>
            <a:r>
              <a:rPr lang="en-US" sz="1800" b="1" dirty="0">
                <a:effectLst/>
                <a:latin typeface="+mj-lt"/>
                <a:ea typeface="Arial" panose="020B0604020202020204" pitchFamily="34" charset="0"/>
                <a:cs typeface="Times New Roman" panose="02020603050405020304" pitchFamily="18" charset="0"/>
              </a:rPr>
              <a:t>by</a:t>
            </a:r>
            <a:r>
              <a:rPr lang="en-US" sz="1800" b="1" spc="5" dirty="0">
                <a:effectLst/>
                <a:latin typeface="+mj-lt"/>
                <a:ea typeface="Arial" panose="020B0604020202020204" pitchFamily="34" charset="0"/>
                <a:cs typeface="Times New Roman" panose="02020603050405020304" pitchFamily="18" charset="0"/>
              </a:rPr>
              <a:t> Q</a:t>
            </a:r>
            <a:r>
              <a:rPr lang="en-US" sz="1800" b="1" dirty="0">
                <a:effectLst/>
                <a:latin typeface="+mj-lt"/>
                <a:ea typeface="Arial" panose="020B0604020202020204" pitchFamily="34" charset="0"/>
                <a:cs typeface="Times New Roman" panose="02020603050405020304" pitchFamily="18" charset="0"/>
              </a:rPr>
              <a:t>u</a:t>
            </a:r>
            <a:r>
              <a:rPr lang="en-US" sz="1800" b="1" spc="-5" dirty="0">
                <a:effectLst/>
                <a:latin typeface="+mj-lt"/>
                <a:ea typeface="Arial" panose="020B0604020202020204" pitchFamily="34" charset="0"/>
                <a:cs typeface="Times New Roman" panose="02020603050405020304" pitchFamily="18" charset="0"/>
              </a:rPr>
              <a:t>al</a:t>
            </a:r>
            <a:r>
              <a:rPr lang="en-US" sz="1800" b="1" spc="5" dirty="0">
                <a:effectLst/>
                <a:latin typeface="+mj-lt"/>
                <a:ea typeface="Arial" panose="020B0604020202020204" pitchFamily="34" charset="0"/>
                <a:cs typeface="Times New Roman" panose="02020603050405020304" pitchFamily="18" charset="0"/>
              </a:rPr>
              <a:t>i</a:t>
            </a:r>
            <a:r>
              <a:rPr lang="en-US" sz="1800" b="1" spc="-10" dirty="0">
                <a:effectLst/>
                <a:latin typeface="+mj-lt"/>
                <a:ea typeface="Arial" panose="020B0604020202020204" pitchFamily="34" charset="0"/>
                <a:cs typeface="Times New Roman" panose="02020603050405020304" pitchFamily="18" charset="0"/>
              </a:rPr>
              <a:t>f</a:t>
            </a:r>
            <a:r>
              <a:rPr lang="en-US" sz="1800" b="1" spc="5" dirty="0">
                <a:effectLst/>
                <a:latin typeface="+mj-lt"/>
                <a:ea typeface="Arial" panose="020B0604020202020204" pitchFamily="34" charset="0"/>
                <a:cs typeface="Times New Roman" panose="02020603050405020304" pitchFamily="18" charset="0"/>
              </a:rPr>
              <a:t>i</a:t>
            </a:r>
            <a:r>
              <a:rPr lang="en-US" sz="1800" b="1" dirty="0">
                <a:effectLst/>
                <a:latin typeface="+mj-lt"/>
                <a:ea typeface="Arial" panose="020B0604020202020204" pitchFamily="34" charset="0"/>
                <a:cs typeface="Times New Roman" panose="02020603050405020304" pitchFamily="18" charset="0"/>
              </a:rPr>
              <a:t>c</a:t>
            </a:r>
            <a:r>
              <a:rPr lang="en-US" sz="1800" b="1" spc="-5" dirty="0">
                <a:effectLst/>
                <a:latin typeface="+mj-lt"/>
                <a:ea typeface="Arial" panose="020B0604020202020204" pitchFamily="34" charset="0"/>
                <a:cs typeface="Times New Roman" panose="02020603050405020304" pitchFamily="18" charset="0"/>
              </a:rPr>
              <a:t>a</a:t>
            </a:r>
            <a:r>
              <a:rPr lang="en-US" sz="1800" b="1" spc="-10" dirty="0">
                <a:effectLst/>
                <a:latin typeface="+mj-lt"/>
                <a:ea typeface="Arial" panose="020B0604020202020204" pitchFamily="34" charset="0"/>
                <a:cs typeface="Times New Roman" panose="02020603050405020304" pitchFamily="18" charset="0"/>
              </a:rPr>
              <a:t>t</a:t>
            </a:r>
            <a:r>
              <a:rPr lang="en-US" sz="1800" b="1" spc="5" dirty="0">
                <a:effectLst/>
                <a:latin typeface="+mj-lt"/>
                <a:ea typeface="Arial" panose="020B0604020202020204" pitchFamily="34" charset="0"/>
                <a:cs typeface="Times New Roman" panose="02020603050405020304" pitchFamily="18" charset="0"/>
              </a:rPr>
              <a:t>i</a:t>
            </a:r>
            <a:r>
              <a:rPr lang="en-US" sz="1800" b="1" dirty="0">
                <a:effectLst/>
                <a:latin typeface="+mj-lt"/>
                <a:ea typeface="Arial" panose="020B0604020202020204" pitchFamily="34" charset="0"/>
                <a:cs typeface="Times New Roman" panose="02020603050405020304" pitchFamily="18" charset="0"/>
              </a:rPr>
              <a:t>on</a:t>
            </a:r>
            <a:r>
              <a:rPr lang="en-US" sz="1800" b="1" spc="-10" dirty="0">
                <a:effectLst/>
                <a:latin typeface="+mj-lt"/>
                <a:ea typeface="Arial" panose="020B0604020202020204" pitchFamily="34" charset="0"/>
                <a:cs typeface="Times New Roman" panose="02020603050405020304" pitchFamily="18" charset="0"/>
              </a:rPr>
              <a:t> </a:t>
            </a:r>
            <a:r>
              <a:rPr lang="en-US" sz="1800" b="1" spc="-5" dirty="0">
                <a:effectLst/>
                <a:latin typeface="+mj-lt"/>
                <a:ea typeface="Arial" panose="020B0604020202020204" pitchFamily="34" charset="0"/>
                <a:cs typeface="Times New Roman" panose="02020603050405020304" pitchFamily="18" charset="0"/>
              </a:rPr>
              <a:t>S</a:t>
            </a:r>
            <a:r>
              <a:rPr lang="en-US" sz="1800" b="1" spc="5" dirty="0">
                <a:effectLst/>
                <a:latin typeface="+mj-lt"/>
                <a:ea typeface="Arial" panose="020B0604020202020204" pitchFamily="34" charset="0"/>
                <a:cs typeface="Times New Roman" panose="02020603050405020304" pitchFamily="18" charset="0"/>
              </a:rPr>
              <a:t>t</a:t>
            </a:r>
            <a:r>
              <a:rPr lang="en-US" sz="1800" b="1" dirty="0">
                <a:effectLst/>
                <a:latin typeface="+mj-lt"/>
                <a:ea typeface="Arial" panose="020B0604020202020204" pitchFamily="34" charset="0"/>
                <a:cs typeface="Times New Roman" panose="02020603050405020304" pitchFamily="18" charset="0"/>
              </a:rPr>
              <a:t>atus</a:t>
            </a:r>
            <a:r>
              <a:rPr lang="en-US" sz="1800" b="1" spc="-10" dirty="0">
                <a:effectLst/>
                <a:latin typeface="+mj-lt"/>
                <a:ea typeface="Arial" panose="020B0604020202020204" pitchFamily="34" charset="0"/>
                <a:cs typeface="Times New Roman" panose="02020603050405020304" pitchFamily="18" charset="0"/>
              </a:rPr>
              <a:t> </a:t>
            </a:r>
            <a:r>
              <a:rPr lang="en-US" sz="1800" b="1" spc="5" dirty="0">
                <a:effectLst/>
                <a:latin typeface="+mj-lt"/>
                <a:ea typeface="Arial" panose="020B0604020202020204" pitchFamily="34" charset="0"/>
                <a:cs typeface="Times New Roman" panose="02020603050405020304" pitchFamily="18" charset="0"/>
              </a:rPr>
              <a:t>i</a:t>
            </a:r>
            <a:r>
              <a:rPr lang="en-US" sz="1800" b="1" dirty="0">
                <a:effectLst/>
                <a:latin typeface="+mj-lt"/>
                <a:ea typeface="Arial" panose="020B0604020202020204" pitchFamily="34" charset="0"/>
                <a:cs typeface="Times New Roman" panose="02020603050405020304" pitchFamily="18" charset="0"/>
              </a:rPr>
              <a:t>n Sup</a:t>
            </a:r>
            <a:r>
              <a:rPr lang="en-US" sz="1800" b="1" spc="-5" dirty="0">
                <a:effectLst/>
                <a:latin typeface="+mj-lt"/>
                <a:ea typeface="Arial" panose="020B0604020202020204" pitchFamily="34" charset="0"/>
                <a:cs typeface="Times New Roman" panose="02020603050405020304" pitchFamily="18" charset="0"/>
              </a:rPr>
              <a:t>p</a:t>
            </a:r>
            <a:r>
              <a:rPr lang="en-US" sz="1800" b="1" spc="-15" dirty="0">
                <a:effectLst/>
                <a:latin typeface="+mj-lt"/>
                <a:ea typeface="Arial" panose="020B0604020202020204" pitchFamily="34" charset="0"/>
                <a:cs typeface="Times New Roman" panose="02020603050405020304" pitchFamily="18" charset="0"/>
              </a:rPr>
              <a:t>o</a:t>
            </a:r>
            <a:r>
              <a:rPr lang="en-US" sz="1800" b="1" dirty="0">
                <a:effectLst/>
                <a:latin typeface="+mj-lt"/>
                <a:ea typeface="Arial" panose="020B0604020202020204" pitchFamily="34" charset="0"/>
                <a:cs typeface="Times New Roman" panose="02020603050405020304" pitchFamily="18" charset="0"/>
              </a:rPr>
              <a:t>rt of</a:t>
            </a:r>
            <a:br>
              <a:rPr lang="en-US" sz="1800" dirty="0">
                <a:effectLst/>
                <a:latin typeface="+mj-lt"/>
                <a:ea typeface="Calibri" panose="020F0502020204030204" pitchFamily="34" charset="0"/>
                <a:cs typeface="Times New Roman" panose="02020603050405020304" pitchFamily="18" charset="0"/>
              </a:rPr>
            </a:br>
            <a:r>
              <a:rPr lang="en-US" sz="1800" b="1" spc="-5" dirty="0">
                <a:effectLst/>
                <a:latin typeface="+mj-lt"/>
                <a:ea typeface="Arial" panose="020B0604020202020204" pitchFamily="34" charset="0"/>
                <a:cs typeface="Times New Roman" panose="02020603050405020304" pitchFamily="18" charset="0"/>
              </a:rPr>
              <a:t>D</a:t>
            </a:r>
            <a:r>
              <a:rPr lang="en-US" sz="1800" b="1" dirty="0">
                <a:effectLst/>
                <a:latin typeface="+mj-lt"/>
                <a:ea typeface="Arial" panose="020B0604020202020204" pitchFamily="34" charset="0"/>
                <a:cs typeface="Times New Roman" panose="02020603050405020304" pitchFamily="18" charset="0"/>
              </a:rPr>
              <a:t>e</a:t>
            </a:r>
            <a:r>
              <a:rPr lang="en-US" sz="1800" b="1" spc="-5" dirty="0">
                <a:effectLst/>
                <a:latin typeface="+mj-lt"/>
                <a:ea typeface="Arial" panose="020B0604020202020204" pitchFamily="34" charset="0"/>
                <a:cs typeface="Times New Roman" panose="02020603050405020304" pitchFamily="18" charset="0"/>
              </a:rPr>
              <a:t>g</a:t>
            </a:r>
            <a:r>
              <a:rPr lang="en-US" sz="1800" b="1" dirty="0">
                <a:effectLst/>
                <a:latin typeface="+mj-lt"/>
                <a:ea typeface="Arial" panose="020B0604020202020204" pitchFamily="34" charset="0"/>
                <a:cs typeface="Times New Roman" panose="02020603050405020304" pitchFamily="18" charset="0"/>
              </a:rPr>
              <a:t>ree</a:t>
            </a:r>
            <a:r>
              <a:rPr lang="en-US" sz="1800" b="1" spc="5" dirty="0">
                <a:effectLst/>
                <a:latin typeface="+mj-lt"/>
                <a:ea typeface="Arial" panose="020B0604020202020204" pitchFamily="34" charset="0"/>
                <a:cs typeface="Times New Roman" panose="02020603050405020304" pitchFamily="18" charset="0"/>
              </a:rPr>
              <a:t> </a:t>
            </a:r>
            <a:r>
              <a:rPr lang="en-US" sz="1800" b="1" spc="-5" dirty="0">
                <a:effectLst/>
                <a:latin typeface="+mj-lt"/>
                <a:ea typeface="Arial" panose="020B0604020202020204" pitchFamily="34" charset="0"/>
                <a:cs typeface="Times New Roman" panose="02020603050405020304" pitchFamily="18" charset="0"/>
              </a:rPr>
              <a:t>P</a:t>
            </a:r>
            <a:r>
              <a:rPr lang="en-US" sz="1800" b="1" dirty="0">
                <a:effectLst/>
                <a:latin typeface="+mj-lt"/>
                <a:ea typeface="Arial" panose="020B0604020202020204" pitchFamily="34" charset="0"/>
                <a:cs typeface="Times New Roman" panose="02020603050405020304" pitchFamily="18" charset="0"/>
              </a:rPr>
              <a:t>rogr</a:t>
            </a:r>
            <a:r>
              <a:rPr lang="en-US" sz="1800" b="1" spc="-15" dirty="0">
                <a:effectLst/>
                <a:latin typeface="+mj-lt"/>
                <a:ea typeface="Arial" panose="020B0604020202020204" pitchFamily="34" charset="0"/>
                <a:cs typeface="Times New Roman" panose="02020603050405020304" pitchFamily="18" charset="0"/>
              </a:rPr>
              <a:t>a</a:t>
            </a:r>
            <a:r>
              <a:rPr lang="en-US" sz="1800" b="1" dirty="0">
                <a:effectLst/>
                <a:latin typeface="+mj-lt"/>
                <a:ea typeface="Arial" panose="020B0604020202020204" pitchFamily="34" charset="0"/>
                <a:cs typeface="Times New Roman" panose="02020603050405020304" pitchFamily="18" charset="0"/>
              </a:rPr>
              <a:t>ms</a:t>
            </a:r>
            <a:r>
              <a:rPr lang="en-US" sz="1800" b="1" spc="-5" dirty="0">
                <a:effectLst/>
                <a:latin typeface="+mj-lt"/>
                <a:ea typeface="Arial" panose="020B0604020202020204" pitchFamily="34" charset="0"/>
                <a:cs typeface="Times New Roman" panose="02020603050405020304" pitchFamily="18" charset="0"/>
              </a:rPr>
              <a:t> </a:t>
            </a:r>
            <a:r>
              <a:rPr lang="en-US" sz="1800" b="1" spc="5" dirty="0">
                <a:effectLst/>
                <a:latin typeface="+mj-lt"/>
                <a:ea typeface="Arial" panose="020B0604020202020204" pitchFamily="34" charset="0"/>
                <a:cs typeface="Times New Roman" panose="02020603050405020304" pitchFamily="18" charset="0"/>
              </a:rPr>
              <a:t>f</a:t>
            </a:r>
            <a:r>
              <a:rPr lang="en-US" sz="1800" b="1" dirty="0">
                <a:effectLst/>
                <a:latin typeface="+mj-lt"/>
                <a:ea typeface="Arial" panose="020B0604020202020204" pitchFamily="34" charset="0"/>
                <a:cs typeface="Times New Roman" panose="02020603050405020304" pitchFamily="18" charset="0"/>
              </a:rPr>
              <a:t>or</a:t>
            </a:r>
            <a:r>
              <a:rPr lang="en-US" sz="1800" b="1" spc="-5" dirty="0">
                <a:effectLst/>
                <a:latin typeface="+mj-lt"/>
                <a:ea typeface="Arial" panose="020B0604020202020204" pitchFamily="34" charset="0"/>
                <a:cs typeface="Times New Roman" panose="02020603050405020304" pitchFamily="18" charset="0"/>
              </a:rPr>
              <a:t> </a:t>
            </a:r>
            <a:r>
              <a:rPr lang="en-US" sz="1800" b="1" spc="-15" dirty="0">
                <a:effectLst/>
                <a:latin typeface="+mj-lt"/>
                <a:ea typeface="Arial" panose="020B0604020202020204" pitchFamily="34" charset="0"/>
                <a:cs typeface="Times New Roman" panose="02020603050405020304" pitchFamily="18" charset="0"/>
              </a:rPr>
              <a:t>2</a:t>
            </a:r>
            <a:r>
              <a:rPr lang="en-US" sz="1800" b="1" dirty="0">
                <a:effectLst/>
                <a:latin typeface="+mj-lt"/>
                <a:ea typeface="Arial" panose="020B0604020202020204" pitchFamily="34" charset="0"/>
                <a:cs typeface="Times New Roman" panose="02020603050405020304" pitchFamily="18" charset="0"/>
              </a:rPr>
              <a:t>0</a:t>
            </a:r>
            <a:r>
              <a:rPr lang="en-US" sz="1800" b="1" spc="-5" dirty="0">
                <a:effectLst/>
                <a:latin typeface="+mj-lt"/>
                <a:ea typeface="Arial" panose="020B0604020202020204" pitchFamily="34" charset="0"/>
                <a:cs typeface="Times New Roman" panose="02020603050405020304" pitchFamily="18" charset="0"/>
              </a:rPr>
              <a:t>20-2021</a:t>
            </a:r>
            <a:r>
              <a:rPr lang="en-US" sz="1800" b="1" dirty="0">
                <a:effectLst/>
                <a:latin typeface="+mj-lt"/>
                <a:ea typeface="Arial" panose="020B0604020202020204" pitchFamily="34" charset="0"/>
                <a:cs typeface="Times New Roman" panose="02020603050405020304" pitchFamily="18" charset="0"/>
              </a:rPr>
              <a:t> </a:t>
            </a:r>
            <a:r>
              <a:rPr lang="en-US" sz="1800" b="1" spc="-5" dirty="0">
                <a:effectLst/>
                <a:latin typeface="+mj-lt"/>
                <a:ea typeface="Arial" panose="020B0604020202020204" pitchFamily="34" charset="0"/>
                <a:cs typeface="Times New Roman" panose="02020603050405020304" pitchFamily="18" charset="0"/>
              </a:rPr>
              <a:t>U</a:t>
            </a:r>
            <a:r>
              <a:rPr lang="en-US" sz="1800" b="1" dirty="0">
                <a:effectLst/>
                <a:latin typeface="+mj-lt"/>
                <a:ea typeface="Arial" panose="020B0604020202020204" pitchFamily="34" charset="0"/>
                <a:cs typeface="Times New Roman" panose="02020603050405020304" pitchFamily="18" charset="0"/>
              </a:rPr>
              <a:t>sing</a:t>
            </a:r>
            <a:r>
              <a:rPr lang="en-US" sz="1800" b="1" spc="-10" dirty="0">
                <a:effectLst/>
                <a:latin typeface="+mj-lt"/>
                <a:ea typeface="Arial" panose="020B0604020202020204" pitchFamily="34" charset="0"/>
                <a:cs typeface="Times New Roman" panose="02020603050405020304" pitchFamily="18" charset="0"/>
              </a:rPr>
              <a:t> </a:t>
            </a:r>
            <a:r>
              <a:rPr lang="en-US" sz="1800" b="1" spc="-5" dirty="0">
                <a:effectLst/>
                <a:latin typeface="+mj-lt"/>
                <a:ea typeface="Arial" panose="020B0604020202020204" pitchFamily="34" charset="0"/>
                <a:cs typeface="Times New Roman" panose="02020603050405020304" pitchFamily="18" charset="0"/>
              </a:rPr>
              <a:t>S</a:t>
            </a:r>
            <a:r>
              <a:rPr lang="en-US" sz="1800" b="1" spc="5" dirty="0">
                <a:effectLst/>
                <a:latin typeface="+mj-lt"/>
                <a:ea typeface="Arial" panose="020B0604020202020204" pitchFamily="34" charset="0"/>
                <a:cs typeface="Times New Roman" panose="02020603050405020304" pitchFamily="18" charset="0"/>
              </a:rPr>
              <a:t>t</a:t>
            </a:r>
            <a:r>
              <a:rPr lang="en-US" sz="1800" b="1" dirty="0">
                <a:effectLst/>
                <a:latin typeface="+mj-lt"/>
                <a:ea typeface="Arial" panose="020B0604020202020204" pitchFamily="34" charset="0"/>
                <a:cs typeface="Times New Roman" panose="02020603050405020304" pitchFamily="18" charset="0"/>
              </a:rPr>
              <a:t>u</a:t>
            </a:r>
            <a:r>
              <a:rPr lang="en-US" sz="1800" b="1" spc="-5" dirty="0">
                <a:effectLst/>
                <a:latin typeface="+mj-lt"/>
                <a:ea typeface="Arial" panose="020B0604020202020204" pitchFamily="34" charset="0"/>
                <a:cs typeface="Times New Roman" panose="02020603050405020304" pitchFamily="18" charset="0"/>
              </a:rPr>
              <a:t>d</a:t>
            </a:r>
            <a:r>
              <a:rPr lang="en-US" sz="1800" b="1" dirty="0">
                <a:effectLst/>
                <a:latin typeface="+mj-lt"/>
                <a:ea typeface="Arial" panose="020B0604020202020204" pitchFamily="34" charset="0"/>
                <a:cs typeface="Times New Roman" panose="02020603050405020304" pitchFamily="18" charset="0"/>
              </a:rPr>
              <a:t>e</a:t>
            </a:r>
            <a:r>
              <a:rPr lang="en-US" sz="1800" b="1" spc="-15" dirty="0">
                <a:effectLst/>
                <a:latin typeface="+mj-lt"/>
                <a:ea typeface="Arial" panose="020B0604020202020204" pitchFamily="34" charset="0"/>
                <a:cs typeface="Times New Roman" panose="02020603050405020304" pitchFamily="18" charset="0"/>
              </a:rPr>
              <a:t>n</a:t>
            </a:r>
            <a:r>
              <a:rPr lang="en-US" sz="1800" b="1" dirty="0">
                <a:effectLst/>
                <a:latin typeface="+mj-lt"/>
                <a:ea typeface="Arial" panose="020B0604020202020204" pitchFamily="34" charset="0"/>
                <a:cs typeface="Times New Roman" panose="02020603050405020304" pitchFamily="18" charset="0"/>
              </a:rPr>
              <a:t>t</a:t>
            </a:r>
            <a:r>
              <a:rPr lang="en-US" sz="1800" b="1" spc="10" dirty="0">
                <a:effectLst/>
                <a:latin typeface="+mj-lt"/>
                <a:ea typeface="Arial" panose="020B0604020202020204" pitchFamily="34" charset="0"/>
                <a:cs typeface="Times New Roman" panose="02020603050405020304" pitchFamily="18" charset="0"/>
              </a:rPr>
              <a:t> </a:t>
            </a:r>
            <a:r>
              <a:rPr lang="en-US" sz="1800" b="1" spc="-5" dirty="0">
                <a:effectLst/>
                <a:latin typeface="+mj-lt"/>
                <a:ea typeface="Arial" panose="020B0604020202020204" pitchFamily="34" charset="0"/>
                <a:cs typeface="Times New Roman" panose="02020603050405020304" pitchFamily="18" charset="0"/>
              </a:rPr>
              <a:t>C</a:t>
            </a:r>
            <a:r>
              <a:rPr lang="en-US" sz="1800" b="1" dirty="0">
                <a:effectLst/>
                <a:latin typeface="+mj-lt"/>
                <a:ea typeface="Arial" panose="020B0604020202020204" pitchFamily="34" charset="0"/>
                <a:cs typeface="Times New Roman" panose="02020603050405020304" pitchFamily="18" charset="0"/>
              </a:rPr>
              <a:t>re</a:t>
            </a:r>
            <a:r>
              <a:rPr lang="en-US" sz="1800" b="1" spc="-15" dirty="0">
                <a:effectLst/>
                <a:latin typeface="+mj-lt"/>
                <a:ea typeface="Arial" panose="020B0604020202020204" pitchFamily="34" charset="0"/>
                <a:cs typeface="Times New Roman" panose="02020603050405020304" pitchFamily="18" charset="0"/>
              </a:rPr>
              <a:t>d</a:t>
            </a:r>
            <a:r>
              <a:rPr lang="en-US" sz="1800" b="1" spc="5" dirty="0">
                <a:effectLst/>
                <a:latin typeface="+mj-lt"/>
                <a:ea typeface="Arial" panose="020B0604020202020204" pitchFamily="34" charset="0"/>
                <a:cs typeface="Times New Roman" panose="02020603050405020304" pitchFamily="18" charset="0"/>
              </a:rPr>
              <a:t>i</a:t>
            </a:r>
            <a:r>
              <a:rPr lang="en-US" sz="1800" b="1" dirty="0">
                <a:effectLst/>
                <a:latin typeface="+mj-lt"/>
                <a:ea typeface="Arial" panose="020B0604020202020204" pitchFamily="34" charset="0"/>
                <a:cs typeface="Times New Roman" panose="02020603050405020304" pitchFamily="18" charset="0"/>
              </a:rPr>
              <a:t>t </a:t>
            </a:r>
            <a:r>
              <a:rPr lang="en-US" sz="1800" b="1" spc="-5" dirty="0">
                <a:effectLst/>
                <a:latin typeface="+mj-lt"/>
                <a:ea typeface="Arial" panose="020B0604020202020204" pitchFamily="34" charset="0"/>
                <a:cs typeface="Times New Roman" panose="02020603050405020304" pitchFamily="18" charset="0"/>
              </a:rPr>
              <a:t>H</a:t>
            </a:r>
            <a:r>
              <a:rPr lang="en-US" sz="1800" b="1" dirty="0">
                <a:effectLst/>
                <a:latin typeface="+mj-lt"/>
                <a:ea typeface="Arial" panose="020B0604020202020204" pitchFamily="34" charset="0"/>
                <a:cs typeface="Times New Roman" panose="02020603050405020304" pitchFamily="18" charset="0"/>
              </a:rPr>
              <a:t>o</a:t>
            </a:r>
            <a:r>
              <a:rPr lang="en-US" sz="1800" b="1" spc="-5" dirty="0">
                <a:effectLst/>
                <a:latin typeface="+mj-lt"/>
                <a:ea typeface="Arial" panose="020B0604020202020204" pitchFamily="34" charset="0"/>
                <a:cs typeface="Times New Roman" panose="02020603050405020304" pitchFamily="18" charset="0"/>
              </a:rPr>
              <a:t>u</a:t>
            </a:r>
            <a:r>
              <a:rPr lang="en-US" sz="1800" b="1" dirty="0">
                <a:effectLst/>
                <a:latin typeface="+mj-lt"/>
                <a:ea typeface="Arial" panose="020B0604020202020204" pitchFamily="34" charset="0"/>
                <a:cs typeface="Times New Roman" panose="02020603050405020304" pitchFamily="18" charset="0"/>
              </a:rPr>
              <a:t>rs</a:t>
            </a:r>
            <a:endParaRPr lang="en-US" dirty="0">
              <a:latin typeface="+mj-lt"/>
            </a:endParaRPr>
          </a:p>
        </p:txBody>
      </p:sp>
      <p:graphicFrame>
        <p:nvGraphicFramePr>
          <p:cNvPr id="5" name="Content Placeholder 4">
            <a:extLst>
              <a:ext uri="{FF2B5EF4-FFF2-40B4-BE49-F238E27FC236}">
                <a16:creationId xmlns:a16="http://schemas.microsoft.com/office/drawing/2014/main" id="{1DB8F611-BAA8-4C8E-B8EF-627EA175E6C4}"/>
              </a:ext>
            </a:extLst>
          </p:cNvPr>
          <p:cNvGraphicFramePr>
            <a:graphicFrameLocks noGrp="1"/>
          </p:cNvGraphicFramePr>
          <p:nvPr>
            <p:ph idx="1"/>
            <p:extLst>
              <p:ext uri="{D42A27DB-BD31-4B8C-83A1-F6EECF244321}">
                <p14:modId xmlns:p14="http://schemas.microsoft.com/office/powerpoint/2010/main" val="2828311857"/>
              </p:ext>
            </p:extLst>
          </p:nvPr>
        </p:nvGraphicFramePr>
        <p:xfrm>
          <a:off x="638979" y="2079855"/>
          <a:ext cx="7239887" cy="2116649"/>
        </p:xfrm>
        <a:graphic>
          <a:graphicData uri="http://schemas.openxmlformats.org/drawingml/2006/table">
            <a:tbl>
              <a:tblPr firstRow="1" firstCol="1" bandRow="1">
                <a:tableStyleId>{72833802-FEF1-4C79-8D5D-14CF1EAF98D9}</a:tableStyleId>
              </a:tblPr>
              <a:tblGrid>
                <a:gridCol w="2137410">
                  <a:extLst>
                    <a:ext uri="{9D8B030D-6E8A-4147-A177-3AD203B41FA5}">
                      <a16:colId xmlns:a16="http://schemas.microsoft.com/office/drawing/2014/main" val="145416603"/>
                    </a:ext>
                  </a:extLst>
                </a:gridCol>
                <a:gridCol w="872172">
                  <a:extLst>
                    <a:ext uri="{9D8B030D-6E8A-4147-A177-3AD203B41FA5}">
                      <a16:colId xmlns:a16="http://schemas.microsoft.com/office/drawing/2014/main" val="146368124"/>
                    </a:ext>
                  </a:extLst>
                </a:gridCol>
                <a:gridCol w="872172">
                  <a:extLst>
                    <a:ext uri="{9D8B030D-6E8A-4147-A177-3AD203B41FA5}">
                      <a16:colId xmlns:a16="http://schemas.microsoft.com/office/drawing/2014/main" val="2052526472"/>
                    </a:ext>
                  </a:extLst>
                </a:gridCol>
                <a:gridCol w="872172">
                  <a:extLst>
                    <a:ext uri="{9D8B030D-6E8A-4147-A177-3AD203B41FA5}">
                      <a16:colId xmlns:a16="http://schemas.microsoft.com/office/drawing/2014/main" val="2636573760"/>
                    </a:ext>
                  </a:extLst>
                </a:gridCol>
                <a:gridCol w="872172">
                  <a:extLst>
                    <a:ext uri="{9D8B030D-6E8A-4147-A177-3AD203B41FA5}">
                      <a16:colId xmlns:a16="http://schemas.microsoft.com/office/drawing/2014/main" val="4210656083"/>
                    </a:ext>
                  </a:extLst>
                </a:gridCol>
                <a:gridCol w="1613789">
                  <a:extLst>
                    <a:ext uri="{9D8B030D-6E8A-4147-A177-3AD203B41FA5}">
                      <a16:colId xmlns:a16="http://schemas.microsoft.com/office/drawing/2014/main" val="1978346855"/>
                    </a:ext>
                  </a:extLst>
                </a:gridCol>
              </a:tblGrid>
              <a:tr h="514477">
                <a:tc>
                  <a:txBody>
                    <a:bodyPr/>
                    <a:lstStyle/>
                    <a:p>
                      <a:pPr marL="0" marR="0">
                        <a:lnSpc>
                          <a:spcPct val="115000"/>
                        </a:lnSpc>
                        <a:spcBef>
                          <a:spcPts val="0"/>
                        </a:spcBef>
                        <a:spcAft>
                          <a:spcPts val="0"/>
                        </a:spcAft>
                      </a:pPr>
                      <a:r>
                        <a:rPr lang="en-US" sz="1600" dirty="0">
                          <a:effectLst/>
                        </a:rPr>
                        <a:t>Program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SA </a:t>
                      </a:r>
                    </a:p>
                    <a:p>
                      <a:pPr marL="0" marR="0" algn="ctr">
                        <a:lnSpc>
                          <a:spcPct val="115000"/>
                        </a:lnSpc>
                        <a:spcBef>
                          <a:spcPts val="0"/>
                        </a:spcBef>
                        <a:spcAft>
                          <a:spcPts val="0"/>
                        </a:spcAft>
                      </a:pPr>
                      <a:r>
                        <a:rPr lang="en-US" sz="1600" dirty="0">
                          <a:effectLst/>
                        </a:rPr>
                        <a:t>(≥40%)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dirty="0">
                          <a:effectLst/>
                        </a:rPr>
                        <a:t>PA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dirty="0">
                          <a:effectLst/>
                        </a:rPr>
                        <a:t>SP</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dirty="0">
                          <a:effectLst/>
                        </a:rPr>
                        <a:t>IP</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pPr>
                      <a:r>
                        <a:rPr lang="en-US" sz="1600" dirty="0">
                          <a:effectLst/>
                        </a:rPr>
                        <a:t>SA+PA+SP+IP </a:t>
                      </a:r>
                    </a:p>
                    <a:p>
                      <a:pPr marL="0" marR="0" algn="ctr">
                        <a:lnSpc>
                          <a:spcPct val="115000"/>
                        </a:lnSpc>
                        <a:spcBef>
                          <a:spcPts val="0"/>
                        </a:spcBef>
                        <a:spcAft>
                          <a:spcPts val="0"/>
                        </a:spcAft>
                      </a:pPr>
                      <a:r>
                        <a:rPr lang="en-US" sz="1600" dirty="0">
                          <a:effectLst/>
                        </a:rPr>
                        <a:t>(≥90%)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94381694"/>
                  </a:ext>
                </a:extLst>
              </a:tr>
              <a:tr h="184150">
                <a:tc>
                  <a:txBody>
                    <a:bodyPr/>
                    <a:lstStyle/>
                    <a:p>
                      <a:pPr marL="0" marR="0">
                        <a:lnSpc>
                          <a:spcPct val="115000"/>
                        </a:lnSpc>
                        <a:spcBef>
                          <a:spcPts val="0"/>
                        </a:spcBef>
                        <a:spcAft>
                          <a:spcPts val="0"/>
                        </a:spcAft>
                      </a:pPr>
                      <a:r>
                        <a:rPr lang="en-US" sz="1600" dirty="0">
                          <a:effectLst/>
                        </a:rPr>
                        <a:t>Bachelor's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55.39%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2.12%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5.47%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31.90%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94.88%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058464773"/>
                  </a:ext>
                </a:extLst>
              </a:tr>
              <a:tr h="184150">
                <a:tc>
                  <a:txBody>
                    <a:bodyPr/>
                    <a:lstStyle/>
                    <a:p>
                      <a:pPr marL="0" marR="0">
                        <a:lnSpc>
                          <a:spcPct val="115000"/>
                        </a:lnSpc>
                        <a:spcBef>
                          <a:spcPts val="0"/>
                        </a:spcBef>
                        <a:spcAft>
                          <a:spcPts val="0"/>
                        </a:spcAft>
                      </a:pPr>
                      <a:r>
                        <a:rPr lang="en-US" sz="1600" dirty="0">
                          <a:effectLst/>
                        </a:rPr>
                        <a:t>MBA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93.54%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0.65%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0.03%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3.96%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98.18%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231380270"/>
                  </a:ext>
                </a:extLst>
              </a:tr>
              <a:tr h="184150">
                <a:tc gridSpan="6">
                  <a:txBody>
                    <a:bodyPr/>
                    <a:lstStyle/>
                    <a:p>
                      <a:pPr marL="0" marR="0">
                        <a:lnSpc>
                          <a:spcPct val="115000"/>
                        </a:lnSpc>
                        <a:spcBef>
                          <a:spcPts val="0"/>
                        </a:spcBef>
                        <a:spcAft>
                          <a:spcPts val="0"/>
                        </a:spcAft>
                      </a:pPr>
                      <a:r>
                        <a:rPr lang="en-US" sz="1600" dirty="0">
                          <a:solidFill>
                            <a:srgbClr val="0093B2"/>
                          </a:solidFill>
                          <a:effectLst/>
                        </a:rPr>
                        <a:t>Specialized Master's</a:t>
                      </a:r>
                      <a:endParaRPr lang="en-US" sz="1600" dirty="0">
                        <a:solidFill>
                          <a:srgbClr val="0093B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26834554"/>
                  </a:ext>
                </a:extLst>
              </a:tr>
              <a:tr h="184150">
                <a:tc>
                  <a:txBody>
                    <a:bodyPr/>
                    <a:lstStyle/>
                    <a:p>
                      <a:pPr marL="0" marR="0">
                        <a:lnSpc>
                          <a:spcPct val="115000"/>
                        </a:lnSpc>
                        <a:spcBef>
                          <a:spcPts val="0"/>
                        </a:spcBef>
                        <a:spcAft>
                          <a:spcPts val="0"/>
                        </a:spcAft>
                      </a:pPr>
                      <a:r>
                        <a:rPr lang="en-US" sz="1600" dirty="0">
                          <a:effectLst/>
                        </a:rPr>
                        <a:t>MAcc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73.47%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9.91%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12.83%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3.79%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100.00%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495350261"/>
                  </a:ext>
                </a:extLst>
              </a:tr>
              <a:tr h="184150">
                <a:tc>
                  <a:txBody>
                    <a:bodyPr/>
                    <a:lstStyle/>
                    <a:p>
                      <a:pPr marL="0" marR="0">
                        <a:lnSpc>
                          <a:spcPct val="115000"/>
                        </a:lnSpc>
                        <a:spcBef>
                          <a:spcPts val="0"/>
                        </a:spcBef>
                        <a:spcAft>
                          <a:spcPts val="0"/>
                        </a:spcAft>
                      </a:pPr>
                      <a:r>
                        <a:rPr lang="en-US" sz="1600" dirty="0">
                          <a:effectLst/>
                        </a:rPr>
                        <a:t>MHA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47.77%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40.89%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0.00%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6.48%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95.14%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557283115"/>
                  </a:ext>
                </a:extLst>
              </a:tr>
              <a:tr h="184150">
                <a:tc>
                  <a:txBody>
                    <a:bodyPr/>
                    <a:lstStyle/>
                    <a:p>
                      <a:pPr marL="0" marR="0">
                        <a:lnSpc>
                          <a:spcPct val="115000"/>
                        </a:lnSpc>
                        <a:spcBef>
                          <a:spcPts val="0"/>
                        </a:spcBef>
                        <a:spcAft>
                          <a:spcPts val="0"/>
                        </a:spcAft>
                      </a:pPr>
                      <a:r>
                        <a:rPr lang="en-US" sz="1600" dirty="0">
                          <a:effectLst/>
                        </a:rPr>
                        <a:t>MS in Cybersecurity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43.86%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0.00%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0.00%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56.14%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15000"/>
                        </a:lnSpc>
                        <a:spcBef>
                          <a:spcPts val="0"/>
                        </a:spcBef>
                        <a:spcAft>
                          <a:spcPts val="0"/>
                        </a:spcAft>
                      </a:pPr>
                      <a:r>
                        <a:rPr lang="en-US" sz="1600" dirty="0">
                          <a:effectLst/>
                        </a:rPr>
                        <a:t>100.00%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388960975"/>
                  </a:ext>
                </a:extLst>
              </a:tr>
            </a:tbl>
          </a:graphicData>
        </a:graphic>
      </p:graphicFrame>
      <p:sp>
        <p:nvSpPr>
          <p:cNvPr id="4" name="Slide Number Placeholder 3">
            <a:extLst>
              <a:ext uri="{FF2B5EF4-FFF2-40B4-BE49-F238E27FC236}">
                <a16:creationId xmlns:a16="http://schemas.microsoft.com/office/drawing/2014/main" id="{66D0EAC1-417D-4CE1-9EE6-1BA8E9194DD9}"/>
              </a:ext>
            </a:extLst>
          </p:cNvPr>
          <p:cNvSpPr>
            <a:spLocks noGrp="1"/>
          </p:cNvSpPr>
          <p:nvPr>
            <p:ph type="sldNum" sz="quarter" idx="12"/>
          </p:nvPr>
        </p:nvSpPr>
        <p:spPr/>
        <p:txBody>
          <a:bodyPr/>
          <a:lstStyle/>
          <a:p>
            <a:fld id="{DCFE8AC6-424E-904F-AE4A-648F5E9D72F5}" type="slidenum">
              <a:rPr lang="en-US" smtClean="0"/>
              <a:pPr/>
              <a:t>46</a:t>
            </a:fld>
            <a:endParaRPr lang="en-US" dirty="0"/>
          </a:p>
        </p:txBody>
      </p:sp>
    </p:spTree>
    <p:extLst>
      <p:ext uri="{BB962C8B-B14F-4D97-AF65-F5344CB8AC3E}">
        <p14:creationId xmlns:p14="http://schemas.microsoft.com/office/powerpoint/2010/main" val="10919818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902C2-5DA4-4820-AFEC-06CC78C11F8A}"/>
              </a:ext>
            </a:extLst>
          </p:cNvPr>
          <p:cNvSpPr>
            <a:spLocks noGrp="1"/>
          </p:cNvSpPr>
          <p:nvPr>
            <p:ph type="title"/>
          </p:nvPr>
        </p:nvSpPr>
        <p:spPr>
          <a:xfrm>
            <a:off x="638979" y="540244"/>
            <a:ext cx="7866042" cy="1008405"/>
          </a:xfrm>
        </p:spPr>
        <p:txBody>
          <a:bodyPr anchor="t">
            <a:normAutofit/>
          </a:bodyPr>
          <a:lstStyle/>
          <a:p>
            <a:pPr marL="0" marR="0">
              <a:lnSpc>
                <a:spcPct val="115000"/>
              </a:lnSpc>
              <a:spcBef>
                <a:spcPts val="90"/>
              </a:spcBef>
              <a:spcAft>
                <a:spcPts val="0"/>
              </a:spcAft>
            </a:pPr>
            <a:r>
              <a:rPr lang="en-US" sz="2400" b="1" dirty="0">
                <a:effectLst/>
                <a:latin typeface="+mj-lt"/>
                <a:ea typeface="Arial" panose="020B0604020202020204" pitchFamily="34" charset="0"/>
                <a:cs typeface="Times New Roman" panose="02020603050405020304" pitchFamily="18" charset="0"/>
              </a:rPr>
              <a:t>A</a:t>
            </a:r>
            <a:r>
              <a:rPr lang="en-US" sz="2400" b="1" spc="-5" dirty="0">
                <a:effectLst/>
                <a:latin typeface="+mj-lt"/>
                <a:ea typeface="Arial" panose="020B0604020202020204" pitchFamily="34" charset="0"/>
                <a:cs typeface="Times New Roman" panose="02020603050405020304" pitchFamily="18" charset="0"/>
              </a:rPr>
              <a:t>A</a:t>
            </a:r>
            <a:r>
              <a:rPr lang="en-US" sz="2400" b="1" dirty="0">
                <a:effectLst/>
                <a:latin typeface="+mj-lt"/>
                <a:ea typeface="Arial" panose="020B0604020202020204" pitchFamily="34" charset="0"/>
                <a:cs typeface="Times New Roman" panose="02020603050405020304" pitchFamily="18" charset="0"/>
              </a:rPr>
              <a:t>CSB </a:t>
            </a:r>
            <a:r>
              <a:rPr lang="en-US" sz="2400" b="1" spc="10" dirty="0">
                <a:effectLst/>
                <a:latin typeface="+mj-lt"/>
                <a:ea typeface="Arial" panose="020B0604020202020204" pitchFamily="34" charset="0"/>
                <a:cs typeface="Times New Roman" panose="02020603050405020304" pitchFamily="18" charset="0"/>
              </a:rPr>
              <a:t>T</a:t>
            </a:r>
            <a:r>
              <a:rPr lang="en-US" sz="2400" b="1" spc="5" dirty="0">
                <a:effectLst/>
                <a:latin typeface="+mj-lt"/>
                <a:ea typeface="Arial" panose="020B0604020202020204" pitchFamily="34" charset="0"/>
                <a:cs typeface="Times New Roman" panose="02020603050405020304" pitchFamily="18" charset="0"/>
              </a:rPr>
              <a:t>a</a:t>
            </a:r>
            <a:r>
              <a:rPr lang="en-US" sz="2400" b="1" dirty="0">
                <a:effectLst/>
                <a:latin typeface="+mj-lt"/>
                <a:ea typeface="Arial" panose="020B0604020202020204" pitchFamily="34" charset="0"/>
                <a:cs typeface="Times New Roman" panose="02020603050405020304" pitchFamily="18" charset="0"/>
              </a:rPr>
              <a:t>ble</a:t>
            </a:r>
            <a:r>
              <a:rPr lang="en-US" sz="2400" b="1" spc="-5" dirty="0">
                <a:effectLst/>
                <a:latin typeface="+mj-lt"/>
                <a:ea typeface="Arial" panose="020B0604020202020204" pitchFamily="34" charset="0"/>
                <a:cs typeface="Times New Roman" panose="02020603050405020304" pitchFamily="18" charset="0"/>
              </a:rPr>
              <a:t> </a:t>
            </a:r>
            <a:r>
              <a:rPr lang="en-US" sz="2400" b="1" spc="10" dirty="0">
                <a:effectLst/>
                <a:latin typeface="+mj-lt"/>
                <a:ea typeface="Arial" panose="020B0604020202020204" pitchFamily="34" charset="0"/>
                <a:cs typeface="Times New Roman" panose="02020603050405020304" pitchFamily="18" charset="0"/>
              </a:rPr>
              <a:t>8-1</a:t>
            </a:r>
            <a:r>
              <a:rPr lang="en-US" sz="2400" b="1" dirty="0">
                <a:effectLst/>
                <a:latin typeface="+mj-lt"/>
                <a:ea typeface="Arial" panose="020B0604020202020204" pitchFamily="34" charset="0"/>
                <a:cs typeface="Times New Roman" panose="02020603050405020304" pitchFamily="18" charset="0"/>
              </a:rPr>
              <a:t>: </a:t>
            </a:r>
            <a:r>
              <a:rPr lang="en-US" sz="2400" b="1" spc="-5" dirty="0">
                <a:effectLst/>
                <a:latin typeface="+mj-lt"/>
                <a:ea typeface="Arial" panose="020B0604020202020204" pitchFamily="34" charset="0"/>
                <a:cs typeface="Times New Roman" panose="02020603050405020304" pitchFamily="18" charset="0"/>
              </a:rPr>
              <a:t>Summary of ICs by Discipline</a:t>
            </a:r>
            <a:r>
              <a:rPr lang="en-US" sz="2400" b="1" spc="-5" dirty="0">
                <a:latin typeface="+mj-lt"/>
                <a:ea typeface="Arial" panose="020B0604020202020204" pitchFamily="34" charset="0"/>
                <a:cs typeface="Times New Roman" panose="02020603050405020304" pitchFamily="18" charset="0"/>
              </a:rPr>
              <a:t> </a:t>
            </a:r>
            <a:br>
              <a:rPr lang="en-US" sz="2400" b="1" spc="-5" dirty="0">
                <a:latin typeface="+mj-lt"/>
                <a:ea typeface="Arial" panose="020B0604020202020204" pitchFamily="34" charset="0"/>
                <a:cs typeface="Times New Roman" panose="02020603050405020304" pitchFamily="18" charset="0"/>
              </a:rPr>
            </a:br>
            <a:r>
              <a:rPr lang="en-US" sz="2400" b="1" spc="-5" dirty="0">
                <a:effectLst/>
                <a:latin typeface="+mj-lt"/>
                <a:ea typeface="Arial" panose="020B0604020202020204" pitchFamily="34" charset="0"/>
              </a:rPr>
              <a:t>January 1, 2016 – December 31, 2020</a:t>
            </a:r>
            <a:endParaRPr lang="en-US" sz="4000" b="1" dirty="0">
              <a:latin typeface="+mj-lt"/>
            </a:endParaRPr>
          </a:p>
        </p:txBody>
      </p:sp>
      <p:graphicFrame>
        <p:nvGraphicFramePr>
          <p:cNvPr id="5" name="Content Placeholder 4">
            <a:extLst>
              <a:ext uri="{FF2B5EF4-FFF2-40B4-BE49-F238E27FC236}">
                <a16:creationId xmlns:a16="http://schemas.microsoft.com/office/drawing/2014/main" id="{FB31E44F-7E5E-42BE-95CC-01209C77C8A4}"/>
              </a:ext>
            </a:extLst>
          </p:cNvPr>
          <p:cNvGraphicFramePr>
            <a:graphicFrameLocks noGrp="1"/>
          </p:cNvGraphicFramePr>
          <p:nvPr>
            <p:ph idx="1"/>
          </p:nvPr>
        </p:nvGraphicFramePr>
        <p:xfrm>
          <a:off x="470517" y="1518843"/>
          <a:ext cx="8149698" cy="4139931"/>
        </p:xfrm>
        <a:graphic>
          <a:graphicData uri="http://schemas.openxmlformats.org/drawingml/2006/table">
            <a:tbl>
              <a:tblPr firstRow="1" firstCol="1" bandRow="1">
                <a:tableStyleId>{72833802-FEF1-4C79-8D5D-14CF1EAF98D9}</a:tableStyleId>
              </a:tblPr>
              <a:tblGrid>
                <a:gridCol w="2017566">
                  <a:extLst>
                    <a:ext uri="{9D8B030D-6E8A-4147-A177-3AD203B41FA5}">
                      <a16:colId xmlns:a16="http://schemas.microsoft.com/office/drawing/2014/main" val="971974736"/>
                    </a:ext>
                  </a:extLst>
                </a:gridCol>
                <a:gridCol w="762545">
                  <a:extLst>
                    <a:ext uri="{9D8B030D-6E8A-4147-A177-3AD203B41FA5}">
                      <a16:colId xmlns:a16="http://schemas.microsoft.com/office/drawing/2014/main" val="707385621"/>
                    </a:ext>
                  </a:extLst>
                </a:gridCol>
                <a:gridCol w="762545">
                  <a:extLst>
                    <a:ext uri="{9D8B030D-6E8A-4147-A177-3AD203B41FA5}">
                      <a16:colId xmlns:a16="http://schemas.microsoft.com/office/drawing/2014/main" val="3411047019"/>
                    </a:ext>
                  </a:extLst>
                </a:gridCol>
                <a:gridCol w="762545">
                  <a:extLst>
                    <a:ext uri="{9D8B030D-6E8A-4147-A177-3AD203B41FA5}">
                      <a16:colId xmlns:a16="http://schemas.microsoft.com/office/drawing/2014/main" val="2174000558"/>
                    </a:ext>
                  </a:extLst>
                </a:gridCol>
                <a:gridCol w="762545">
                  <a:extLst>
                    <a:ext uri="{9D8B030D-6E8A-4147-A177-3AD203B41FA5}">
                      <a16:colId xmlns:a16="http://schemas.microsoft.com/office/drawing/2014/main" val="3896401579"/>
                    </a:ext>
                  </a:extLst>
                </a:gridCol>
                <a:gridCol w="762545">
                  <a:extLst>
                    <a:ext uri="{9D8B030D-6E8A-4147-A177-3AD203B41FA5}">
                      <a16:colId xmlns:a16="http://schemas.microsoft.com/office/drawing/2014/main" val="1547388362"/>
                    </a:ext>
                  </a:extLst>
                </a:gridCol>
                <a:gridCol w="762545">
                  <a:extLst>
                    <a:ext uri="{9D8B030D-6E8A-4147-A177-3AD203B41FA5}">
                      <a16:colId xmlns:a16="http://schemas.microsoft.com/office/drawing/2014/main" val="2191461058"/>
                    </a:ext>
                  </a:extLst>
                </a:gridCol>
                <a:gridCol w="762545">
                  <a:extLst>
                    <a:ext uri="{9D8B030D-6E8A-4147-A177-3AD203B41FA5}">
                      <a16:colId xmlns:a16="http://schemas.microsoft.com/office/drawing/2014/main" val="1251135988"/>
                    </a:ext>
                  </a:extLst>
                </a:gridCol>
                <a:gridCol w="794317">
                  <a:extLst>
                    <a:ext uri="{9D8B030D-6E8A-4147-A177-3AD203B41FA5}">
                      <a16:colId xmlns:a16="http://schemas.microsoft.com/office/drawing/2014/main" val="899254046"/>
                    </a:ext>
                  </a:extLst>
                </a:gridCol>
              </a:tblGrid>
              <a:tr h="518078">
                <a:tc>
                  <a:txBody>
                    <a:bodyPr/>
                    <a:lstStyle/>
                    <a:p>
                      <a:pPr marL="0" marR="0">
                        <a:lnSpc>
                          <a:spcPct val="115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gridSpan="3">
                  <a:txBody>
                    <a:bodyPr/>
                    <a:lstStyle/>
                    <a:p>
                      <a:pPr marL="0" marR="0" algn="ctr">
                        <a:lnSpc>
                          <a:spcPct val="115000"/>
                        </a:lnSpc>
                        <a:spcBef>
                          <a:spcPts val="0"/>
                        </a:spcBef>
                        <a:spcAft>
                          <a:spcPts val="0"/>
                        </a:spcAft>
                      </a:pPr>
                      <a:r>
                        <a:rPr lang="en-US" sz="1200" dirty="0">
                          <a:effectLst/>
                        </a:rPr>
                        <a:t>Portfolio of Intellectual Contributions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hMerge="1">
                  <a:txBody>
                    <a:bodyPr/>
                    <a:lstStyle/>
                    <a:p>
                      <a:endParaRPr lang="en-US"/>
                    </a:p>
                  </a:txBody>
                  <a:tcPr/>
                </a:tc>
                <a:tc hMerge="1">
                  <a:txBody>
                    <a:bodyPr/>
                    <a:lstStyle/>
                    <a:p>
                      <a:endParaRPr lang="en-US"/>
                    </a:p>
                  </a:txBody>
                  <a:tcPr/>
                </a:tc>
                <a:tc gridSpan="3">
                  <a:txBody>
                    <a:bodyPr/>
                    <a:lstStyle/>
                    <a:p>
                      <a:pPr marL="0" marR="0" algn="ctr">
                        <a:lnSpc>
                          <a:spcPct val="115000"/>
                        </a:lnSpc>
                        <a:spcBef>
                          <a:spcPts val="0"/>
                        </a:spcBef>
                        <a:spcAft>
                          <a:spcPts val="0"/>
                        </a:spcAft>
                      </a:pPr>
                      <a:r>
                        <a:rPr lang="en-US" sz="1200" dirty="0">
                          <a:effectLst/>
                        </a:rPr>
                        <a:t>Types of Intellectual Contributions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hMerge="1">
                  <a:txBody>
                    <a:bodyPr/>
                    <a:lstStyle/>
                    <a:p>
                      <a:endParaRPr lang="en-US"/>
                    </a:p>
                  </a:txBody>
                  <a:tcPr/>
                </a:tc>
                <a:tc hMerge="1">
                  <a:txBody>
                    <a:bodyPr/>
                    <a:lstStyle/>
                    <a:p>
                      <a:endParaRPr lang="en-US"/>
                    </a:p>
                  </a:txBody>
                  <a:tcPr/>
                </a:tc>
                <a:tc gridSpan="2">
                  <a:txBody>
                    <a:bodyPr/>
                    <a:lstStyle/>
                    <a:p>
                      <a:pPr marL="0" marR="0" algn="ctr">
                        <a:lnSpc>
                          <a:spcPct val="115000"/>
                        </a:lnSpc>
                        <a:spcBef>
                          <a:spcPts val="0"/>
                        </a:spcBef>
                        <a:spcAft>
                          <a:spcPts val="0"/>
                        </a:spcAft>
                      </a:pPr>
                      <a:r>
                        <a:rPr lang="en-US" sz="1200" dirty="0">
                          <a:effectLst/>
                        </a:rPr>
                        <a:t>% of Faculty Producing ICs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hMerge="1">
                  <a:txBody>
                    <a:bodyPr/>
                    <a:lstStyle/>
                    <a:p>
                      <a:endParaRPr lang="en-US"/>
                    </a:p>
                  </a:txBody>
                  <a:tcPr/>
                </a:tc>
                <a:extLst>
                  <a:ext uri="{0D108BD9-81ED-4DB2-BD59-A6C34878D82A}">
                    <a16:rowId xmlns:a16="http://schemas.microsoft.com/office/drawing/2014/main" val="598806753"/>
                  </a:ext>
                </a:extLst>
              </a:tr>
              <a:tr h="1535837">
                <a:tc>
                  <a:txBody>
                    <a:bodyPr/>
                    <a:lstStyle/>
                    <a:p>
                      <a:pPr marL="0" marR="0">
                        <a:lnSpc>
                          <a:spcPct val="115000"/>
                        </a:lnSpc>
                        <a:spcBef>
                          <a:spcPts val="0"/>
                        </a:spcBef>
                        <a:spcAft>
                          <a:spcPts val="0"/>
                        </a:spcAft>
                      </a:pPr>
                      <a:r>
                        <a:rPr lang="en-US" sz="800" dirty="0">
                          <a:effectLst/>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Basic or Discovery Scholarship</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vert="vert270" anchor="ctr"/>
                </a:tc>
                <a:tc>
                  <a:txBody>
                    <a:bodyPr/>
                    <a:lstStyle/>
                    <a:p>
                      <a:pPr marL="0" marR="0" algn="ctr">
                        <a:lnSpc>
                          <a:spcPct val="115000"/>
                        </a:lnSpc>
                        <a:spcBef>
                          <a:spcPts val="0"/>
                        </a:spcBef>
                        <a:spcAft>
                          <a:spcPts val="0"/>
                        </a:spcAft>
                      </a:pPr>
                      <a:r>
                        <a:rPr lang="en-US" sz="1200" dirty="0">
                          <a:effectLst/>
                        </a:rPr>
                        <a:t>Applied Scholarship</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vert="vert270" anchor="ctr"/>
                </a:tc>
                <a:tc>
                  <a:txBody>
                    <a:bodyPr/>
                    <a:lstStyle/>
                    <a:p>
                      <a:pPr marL="0" marR="0" algn="ctr">
                        <a:lnSpc>
                          <a:spcPct val="115000"/>
                        </a:lnSpc>
                        <a:spcBef>
                          <a:spcPts val="0"/>
                        </a:spcBef>
                        <a:spcAft>
                          <a:spcPts val="0"/>
                        </a:spcAft>
                      </a:pPr>
                      <a:r>
                        <a:rPr lang="en-US" sz="1200" dirty="0">
                          <a:effectLst/>
                        </a:rPr>
                        <a:t>Teaching and Learning Scholarship</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vert="vert270" anchor="ctr"/>
                </a:tc>
                <a:tc>
                  <a:txBody>
                    <a:bodyPr/>
                    <a:lstStyle/>
                    <a:p>
                      <a:pPr marL="0" marR="0" algn="ctr">
                        <a:lnSpc>
                          <a:spcPct val="115000"/>
                        </a:lnSpc>
                        <a:spcBef>
                          <a:spcPts val="0"/>
                        </a:spcBef>
                        <a:spcAft>
                          <a:spcPts val="0"/>
                        </a:spcAft>
                      </a:pPr>
                      <a:r>
                        <a:rPr lang="en-US" sz="1200" dirty="0">
                          <a:effectLst/>
                        </a:rPr>
                        <a:t>Peer-reviewed journal articles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vert="vert270" anchor="ctr"/>
                </a:tc>
                <a:tc>
                  <a:txBody>
                    <a:bodyPr/>
                    <a:lstStyle/>
                    <a:p>
                      <a:pPr marL="0" marR="0" algn="ctr">
                        <a:lnSpc>
                          <a:spcPct val="115000"/>
                        </a:lnSpc>
                        <a:spcBef>
                          <a:spcPts val="0"/>
                        </a:spcBef>
                        <a:spcAft>
                          <a:spcPts val="0"/>
                        </a:spcAft>
                      </a:pPr>
                      <a:r>
                        <a:rPr lang="en-US" sz="1200" dirty="0">
                          <a:effectLst/>
                        </a:rPr>
                        <a:t>Additional peer-reviewed ICs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vert="vert270" anchor="ctr"/>
                </a:tc>
                <a:tc>
                  <a:txBody>
                    <a:bodyPr/>
                    <a:lstStyle/>
                    <a:p>
                      <a:pPr marL="0" marR="0" algn="ctr">
                        <a:lnSpc>
                          <a:spcPct val="115000"/>
                        </a:lnSpc>
                        <a:spcBef>
                          <a:spcPts val="0"/>
                        </a:spcBef>
                        <a:spcAft>
                          <a:spcPts val="0"/>
                        </a:spcAft>
                      </a:pPr>
                      <a:r>
                        <a:rPr lang="en-US" sz="1200" dirty="0">
                          <a:effectLst/>
                        </a:rPr>
                        <a:t>Other ICs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vert="vert270" anchor="ctr"/>
                </a:tc>
                <a:tc>
                  <a:txBody>
                    <a:bodyPr/>
                    <a:lstStyle/>
                    <a:p>
                      <a:pPr marL="0" marR="0" algn="ctr">
                        <a:lnSpc>
                          <a:spcPct val="115000"/>
                        </a:lnSpc>
                        <a:spcBef>
                          <a:spcPts val="0"/>
                        </a:spcBef>
                        <a:spcAft>
                          <a:spcPts val="0"/>
                        </a:spcAft>
                      </a:pPr>
                      <a:r>
                        <a:rPr lang="en-US" sz="1200" dirty="0">
                          <a:effectLst/>
                        </a:rPr>
                        <a:t>% of Participating Faculty Producing ICs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vert="vert270" anchor="ctr"/>
                </a:tc>
                <a:tc>
                  <a:txBody>
                    <a:bodyPr/>
                    <a:lstStyle/>
                    <a:p>
                      <a:pPr marL="0" marR="0" algn="ctr">
                        <a:lnSpc>
                          <a:spcPct val="115000"/>
                        </a:lnSpc>
                        <a:spcBef>
                          <a:spcPts val="0"/>
                        </a:spcBef>
                        <a:spcAft>
                          <a:spcPts val="0"/>
                        </a:spcAft>
                      </a:pPr>
                      <a:r>
                        <a:rPr lang="en-US" sz="1200" dirty="0">
                          <a:effectLst/>
                        </a:rPr>
                        <a:t>% of total  FTE faculty producing ICs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vert="vert270" anchor="ctr"/>
                </a:tc>
                <a:extLst>
                  <a:ext uri="{0D108BD9-81ED-4DB2-BD59-A6C34878D82A}">
                    <a16:rowId xmlns:a16="http://schemas.microsoft.com/office/drawing/2014/main" val="29789304"/>
                  </a:ext>
                </a:extLst>
              </a:tr>
              <a:tr h="260752">
                <a:tc>
                  <a:txBody>
                    <a:bodyPr/>
                    <a:lstStyle/>
                    <a:p>
                      <a:pPr marL="0" marR="0">
                        <a:lnSpc>
                          <a:spcPct val="115000"/>
                        </a:lnSpc>
                        <a:spcBef>
                          <a:spcPts val="0"/>
                        </a:spcBef>
                        <a:spcAft>
                          <a:spcPts val="0"/>
                        </a:spcAft>
                      </a:pPr>
                      <a:r>
                        <a:rPr lang="en-US" sz="1200" dirty="0">
                          <a:effectLst/>
                        </a:rPr>
                        <a:t>Accounting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18.5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55.5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37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33.5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63.5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14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80.00%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77.40%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extLst>
                  <a:ext uri="{0D108BD9-81ED-4DB2-BD59-A6C34878D82A}">
                    <a16:rowId xmlns:a16="http://schemas.microsoft.com/office/drawing/2014/main" val="1969002465"/>
                  </a:ext>
                </a:extLst>
              </a:tr>
              <a:tr h="260752">
                <a:tc>
                  <a:txBody>
                    <a:bodyPr/>
                    <a:lstStyle/>
                    <a:p>
                      <a:pPr marL="0" marR="0">
                        <a:lnSpc>
                          <a:spcPct val="115000"/>
                        </a:lnSpc>
                        <a:spcBef>
                          <a:spcPts val="0"/>
                        </a:spcBef>
                        <a:spcAft>
                          <a:spcPts val="0"/>
                        </a:spcAft>
                      </a:pPr>
                      <a:r>
                        <a:rPr lang="en-US" sz="1200" dirty="0">
                          <a:effectLst/>
                        </a:rPr>
                        <a:t>Business Law</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10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100.00%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76.00%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extLst>
                  <a:ext uri="{0D108BD9-81ED-4DB2-BD59-A6C34878D82A}">
                    <a16:rowId xmlns:a16="http://schemas.microsoft.com/office/drawing/2014/main" val="1632203525"/>
                  </a:ext>
                </a:extLst>
              </a:tr>
              <a:tr h="260752">
                <a:tc>
                  <a:txBody>
                    <a:bodyPr/>
                    <a:lstStyle/>
                    <a:p>
                      <a:pPr marL="0" marR="0">
                        <a:lnSpc>
                          <a:spcPct val="115000"/>
                        </a:lnSpc>
                        <a:spcBef>
                          <a:spcPts val="0"/>
                        </a:spcBef>
                        <a:spcAft>
                          <a:spcPts val="0"/>
                        </a:spcAft>
                      </a:pPr>
                      <a:r>
                        <a:rPr lang="en-US" sz="1200" dirty="0">
                          <a:effectLst/>
                        </a:rPr>
                        <a:t>Finance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66.58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13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29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36.58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54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18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85.70%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85.10%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extLst>
                  <a:ext uri="{0D108BD9-81ED-4DB2-BD59-A6C34878D82A}">
                    <a16:rowId xmlns:a16="http://schemas.microsoft.com/office/drawing/2014/main" val="2392503419"/>
                  </a:ext>
                </a:extLst>
              </a:tr>
              <a:tr h="260752">
                <a:tc>
                  <a:txBody>
                    <a:bodyPr/>
                    <a:lstStyle/>
                    <a:p>
                      <a:pPr marL="0" marR="0">
                        <a:lnSpc>
                          <a:spcPct val="115000"/>
                        </a:lnSpc>
                        <a:spcBef>
                          <a:spcPts val="0"/>
                        </a:spcBef>
                        <a:spcAft>
                          <a:spcPts val="0"/>
                        </a:spcAft>
                      </a:pPr>
                      <a:r>
                        <a:rPr lang="en-US" sz="1200" dirty="0">
                          <a:effectLst/>
                        </a:rPr>
                        <a:t>Information Technology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46.83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18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10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55.33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7.5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12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75.00%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63.10%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extLst>
                  <a:ext uri="{0D108BD9-81ED-4DB2-BD59-A6C34878D82A}">
                    <a16:rowId xmlns:a16="http://schemas.microsoft.com/office/drawing/2014/main" val="2872421500"/>
                  </a:ext>
                </a:extLst>
              </a:tr>
              <a:tr h="260752">
                <a:tc>
                  <a:txBody>
                    <a:bodyPr/>
                    <a:lstStyle/>
                    <a:p>
                      <a:pPr marL="0" marR="0">
                        <a:lnSpc>
                          <a:spcPct val="115000"/>
                        </a:lnSpc>
                        <a:spcBef>
                          <a:spcPts val="0"/>
                        </a:spcBef>
                        <a:spcAft>
                          <a:spcPts val="0"/>
                        </a:spcAft>
                      </a:pPr>
                      <a:r>
                        <a:rPr lang="en-US" sz="1200" dirty="0">
                          <a:effectLst/>
                        </a:rPr>
                        <a:t>Management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43.92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25.5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10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42.92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28.5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82.40%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77.60%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extLst>
                  <a:ext uri="{0D108BD9-81ED-4DB2-BD59-A6C34878D82A}">
                    <a16:rowId xmlns:a16="http://schemas.microsoft.com/office/drawing/2014/main" val="1034729136"/>
                  </a:ext>
                </a:extLst>
              </a:tr>
              <a:tr h="260752">
                <a:tc>
                  <a:txBody>
                    <a:bodyPr/>
                    <a:lstStyle/>
                    <a:p>
                      <a:pPr marL="0" marR="0">
                        <a:lnSpc>
                          <a:spcPct val="115000"/>
                        </a:lnSpc>
                        <a:spcBef>
                          <a:spcPts val="0"/>
                        </a:spcBef>
                        <a:spcAft>
                          <a:spcPts val="0"/>
                        </a:spcAft>
                      </a:pPr>
                      <a:r>
                        <a:rPr lang="en-US" sz="1200" dirty="0">
                          <a:effectLst/>
                        </a:rPr>
                        <a:t>Marketing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75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14</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47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43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77.80%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72.10%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extLst>
                  <a:ext uri="{0D108BD9-81ED-4DB2-BD59-A6C34878D82A}">
                    <a16:rowId xmlns:a16="http://schemas.microsoft.com/office/drawing/2014/main" val="1498715432"/>
                  </a:ext>
                </a:extLst>
              </a:tr>
              <a:tr h="260752">
                <a:tc>
                  <a:txBody>
                    <a:bodyPr/>
                    <a:lstStyle/>
                    <a:p>
                      <a:pPr marL="0" marR="0">
                        <a:lnSpc>
                          <a:spcPct val="115000"/>
                        </a:lnSpc>
                        <a:spcBef>
                          <a:spcPts val="0"/>
                        </a:spcBef>
                        <a:spcAft>
                          <a:spcPts val="0"/>
                        </a:spcAft>
                      </a:pPr>
                      <a:r>
                        <a:rPr lang="en-US" sz="1200" dirty="0">
                          <a:effectLst/>
                        </a:rPr>
                        <a:t>Statistics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6.17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4.67</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0.5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1</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40.00%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38.10%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extLst>
                  <a:ext uri="{0D108BD9-81ED-4DB2-BD59-A6C34878D82A}">
                    <a16:rowId xmlns:a16="http://schemas.microsoft.com/office/drawing/2014/main" val="2623147629"/>
                  </a:ext>
                </a:extLst>
              </a:tr>
              <a:tr h="260752">
                <a:tc>
                  <a:txBody>
                    <a:bodyPr/>
                    <a:lstStyle/>
                    <a:p>
                      <a:pPr marL="0" marR="0">
                        <a:lnSpc>
                          <a:spcPct val="115000"/>
                        </a:lnSpc>
                        <a:spcBef>
                          <a:spcPts val="0"/>
                        </a:spcBef>
                        <a:spcAft>
                          <a:spcPts val="0"/>
                        </a:spcAft>
                      </a:pPr>
                      <a:r>
                        <a:rPr lang="en-US" sz="1200" dirty="0">
                          <a:effectLst/>
                        </a:rPr>
                        <a:t>Total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258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135</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98</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230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199</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62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78.40%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tc>
                  <a:txBody>
                    <a:bodyPr/>
                    <a:lstStyle/>
                    <a:p>
                      <a:pPr marL="0" marR="0" algn="ctr">
                        <a:lnSpc>
                          <a:spcPct val="115000"/>
                        </a:lnSpc>
                        <a:spcBef>
                          <a:spcPts val="0"/>
                        </a:spcBef>
                        <a:spcAft>
                          <a:spcPts val="0"/>
                        </a:spcAft>
                      </a:pPr>
                      <a:r>
                        <a:rPr lang="en-US" sz="1200" dirty="0">
                          <a:effectLst/>
                        </a:rPr>
                        <a:t>72.70%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392" marR="52392" marT="0" marB="0" anchor="ctr"/>
                </a:tc>
                <a:extLst>
                  <a:ext uri="{0D108BD9-81ED-4DB2-BD59-A6C34878D82A}">
                    <a16:rowId xmlns:a16="http://schemas.microsoft.com/office/drawing/2014/main" val="1044283892"/>
                  </a:ext>
                </a:extLst>
              </a:tr>
            </a:tbl>
          </a:graphicData>
        </a:graphic>
      </p:graphicFrame>
      <p:sp>
        <p:nvSpPr>
          <p:cNvPr id="4" name="Slide Number Placeholder 3">
            <a:extLst>
              <a:ext uri="{FF2B5EF4-FFF2-40B4-BE49-F238E27FC236}">
                <a16:creationId xmlns:a16="http://schemas.microsoft.com/office/drawing/2014/main" id="{9D4DA3E3-C001-4733-AC38-F361393C9639}"/>
              </a:ext>
            </a:extLst>
          </p:cNvPr>
          <p:cNvSpPr>
            <a:spLocks noGrp="1"/>
          </p:cNvSpPr>
          <p:nvPr>
            <p:ph type="sldNum" sz="quarter" idx="12"/>
          </p:nvPr>
        </p:nvSpPr>
        <p:spPr/>
        <p:txBody>
          <a:bodyPr/>
          <a:lstStyle/>
          <a:p>
            <a:fld id="{DCFE8AC6-424E-904F-AE4A-648F5E9D72F5}" type="slidenum">
              <a:rPr lang="en-US" smtClean="0"/>
              <a:pPr/>
              <a:t>47</a:t>
            </a:fld>
            <a:endParaRPr lang="en-US" dirty="0"/>
          </a:p>
        </p:txBody>
      </p:sp>
    </p:spTree>
    <p:extLst>
      <p:ext uri="{BB962C8B-B14F-4D97-AF65-F5344CB8AC3E}">
        <p14:creationId xmlns:p14="http://schemas.microsoft.com/office/powerpoint/2010/main" val="7403098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5052B-8ABE-4724-9330-18DA4CBD50F2}"/>
              </a:ext>
            </a:extLst>
          </p:cNvPr>
          <p:cNvSpPr>
            <a:spLocks noGrp="1"/>
          </p:cNvSpPr>
          <p:nvPr>
            <p:ph type="title"/>
          </p:nvPr>
        </p:nvSpPr>
        <p:spPr/>
        <p:txBody>
          <a:bodyPr/>
          <a:lstStyle/>
          <a:p>
            <a:r>
              <a:rPr lang="en-US" dirty="0"/>
              <a:t>COVID-19 Updates</a:t>
            </a:r>
          </a:p>
        </p:txBody>
      </p:sp>
      <p:sp>
        <p:nvSpPr>
          <p:cNvPr id="3" name="Content Placeholder 2">
            <a:extLst>
              <a:ext uri="{FF2B5EF4-FFF2-40B4-BE49-F238E27FC236}">
                <a16:creationId xmlns:a16="http://schemas.microsoft.com/office/drawing/2014/main" id="{5FC7F8A6-55C6-4515-8AA6-4355E41EEAF6}"/>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FFE26330-82E9-4675-A108-2B92C2842D4F}"/>
              </a:ext>
            </a:extLst>
          </p:cNvPr>
          <p:cNvSpPr>
            <a:spLocks noGrp="1"/>
          </p:cNvSpPr>
          <p:nvPr>
            <p:ph type="ftr" sz="quarter" idx="11"/>
          </p:nvPr>
        </p:nvSpPr>
        <p:spPr/>
        <p:txBody>
          <a:bodyPr/>
          <a:lstStyle/>
          <a:p>
            <a:r>
              <a:rPr lang="en-US" dirty="0"/>
              <a:t>ALL COB FA21 </a:t>
            </a:r>
          </a:p>
        </p:txBody>
      </p:sp>
      <p:sp>
        <p:nvSpPr>
          <p:cNvPr id="5" name="Slide Number Placeholder 4">
            <a:extLst>
              <a:ext uri="{FF2B5EF4-FFF2-40B4-BE49-F238E27FC236}">
                <a16:creationId xmlns:a16="http://schemas.microsoft.com/office/drawing/2014/main" id="{7C25BEF5-EA38-43E5-830C-C8808A4ABC7A}"/>
              </a:ext>
            </a:extLst>
          </p:cNvPr>
          <p:cNvSpPr>
            <a:spLocks noGrp="1"/>
          </p:cNvSpPr>
          <p:nvPr>
            <p:ph type="sldNum" sz="quarter" idx="12"/>
          </p:nvPr>
        </p:nvSpPr>
        <p:spPr/>
        <p:txBody>
          <a:bodyPr/>
          <a:lstStyle/>
          <a:p>
            <a:fld id="{04756D0D-77FF-4B9B-A217-67119ACB68A6}" type="slidenum">
              <a:rPr lang="en-US" smtClean="0"/>
              <a:pPr/>
              <a:t>48</a:t>
            </a:fld>
            <a:endParaRPr lang="en-US" dirty="0"/>
          </a:p>
        </p:txBody>
      </p:sp>
    </p:spTree>
    <p:extLst>
      <p:ext uri="{BB962C8B-B14F-4D97-AF65-F5344CB8AC3E}">
        <p14:creationId xmlns:p14="http://schemas.microsoft.com/office/powerpoint/2010/main" val="26475235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527B3-0EF3-447D-8A57-2CFFA36CD7D3}"/>
              </a:ext>
            </a:extLst>
          </p:cNvPr>
          <p:cNvSpPr>
            <a:spLocks noGrp="1"/>
          </p:cNvSpPr>
          <p:nvPr>
            <p:ph type="title"/>
          </p:nvPr>
        </p:nvSpPr>
        <p:spPr>
          <a:xfrm>
            <a:off x="571499" y="457199"/>
            <a:ext cx="8415483" cy="685800"/>
          </a:xfrm>
        </p:spPr>
        <p:txBody>
          <a:bodyPr>
            <a:noAutofit/>
          </a:bodyPr>
          <a:lstStyle/>
          <a:p>
            <a:r>
              <a:rPr lang="en-US" sz="2800" dirty="0"/>
              <a:t>Percentage of Faculty &amp; Staff Vaccinated</a:t>
            </a:r>
          </a:p>
        </p:txBody>
      </p:sp>
      <p:sp>
        <p:nvSpPr>
          <p:cNvPr id="4" name="Footer Placeholder 3">
            <a:extLst>
              <a:ext uri="{FF2B5EF4-FFF2-40B4-BE49-F238E27FC236}">
                <a16:creationId xmlns:a16="http://schemas.microsoft.com/office/drawing/2014/main" id="{2A49A00B-858A-4937-A866-351FCEB0EF07}"/>
              </a:ext>
            </a:extLst>
          </p:cNvPr>
          <p:cNvSpPr>
            <a:spLocks noGrp="1"/>
          </p:cNvSpPr>
          <p:nvPr>
            <p:ph type="ftr" sz="quarter" idx="11"/>
          </p:nvPr>
        </p:nvSpPr>
        <p:spPr/>
        <p:txBody>
          <a:bodyPr/>
          <a:lstStyle/>
          <a:p>
            <a:r>
              <a:rPr lang="en-US" dirty="0"/>
              <a:t>ALL COB FA21 </a:t>
            </a:r>
          </a:p>
        </p:txBody>
      </p:sp>
      <p:sp>
        <p:nvSpPr>
          <p:cNvPr id="5" name="Slide Number Placeholder 4">
            <a:extLst>
              <a:ext uri="{FF2B5EF4-FFF2-40B4-BE49-F238E27FC236}">
                <a16:creationId xmlns:a16="http://schemas.microsoft.com/office/drawing/2014/main" id="{62594840-4D56-4CCB-8331-1E32B7BCE6A8}"/>
              </a:ext>
            </a:extLst>
          </p:cNvPr>
          <p:cNvSpPr>
            <a:spLocks noGrp="1"/>
          </p:cNvSpPr>
          <p:nvPr>
            <p:ph type="sldNum" sz="quarter" idx="12"/>
          </p:nvPr>
        </p:nvSpPr>
        <p:spPr/>
        <p:txBody>
          <a:bodyPr/>
          <a:lstStyle/>
          <a:p>
            <a:fld id="{04756D0D-77FF-4B9B-A217-67119ACB68A6}" type="slidenum">
              <a:rPr lang="en-US" smtClean="0"/>
              <a:pPr/>
              <a:t>49</a:t>
            </a:fld>
            <a:endParaRPr lang="en-US" dirty="0"/>
          </a:p>
        </p:txBody>
      </p:sp>
      <p:pic>
        <p:nvPicPr>
          <p:cNvPr id="6" name="Picture 5">
            <a:extLst>
              <a:ext uri="{FF2B5EF4-FFF2-40B4-BE49-F238E27FC236}">
                <a16:creationId xmlns:a16="http://schemas.microsoft.com/office/drawing/2014/main" id="{ABC9C0A3-C643-4A3B-8386-A272BF1AE973}"/>
              </a:ext>
            </a:extLst>
          </p:cNvPr>
          <p:cNvPicPr>
            <a:picLocks noChangeAspect="1"/>
          </p:cNvPicPr>
          <p:nvPr/>
        </p:nvPicPr>
        <p:blipFill rotWithShape="1">
          <a:blip r:embed="rId2"/>
          <a:srcRect l="2534" t="21831" r="18195" b="27074"/>
          <a:stretch/>
        </p:blipFill>
        <p:spPr>
          <a:xfrm>
            <a:off x="775854" y="1577109"/>
            <a:ext cx="6031346" cy="2115128"/>
          </a:xfrm>
          <a:prstGeom prst="rect">
            <a:avLst/>
          </a:prstGeom>
        </p:spPr>
      </p:pic>
    </p:spTree>
    <p:extLst>
      <p:ext uri="{BB962C8B-B14F-4D97-AF65-F5344CB8AC3E}">
        <p14:creationId xmlns:p14="http://schemas.microsoft.com/office/powerpoint/2010/main" val="3977743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5"/>
          </p:nvPr>
        </p:nvSpPr>
        <p:spPr/>
        <p:txBody>
          <a:bodyPr/>
          <a:lstStyle/>
          <a:p>
            <a:r>
              <a:rPr lang="en-US" dirty="0"/>
              <a:t> </a:t>
            </a:r>
          </a:p>
        </p:txBody>
      </p:sp>
      <p:sp>
        <p:nvSpPr>
          <p:cNvPr id="6" name="Title 5"/>
          <p:cNvSpPr>
            <a:spLocks noGrp="1"/>
          </p:cNvSpPr>
          <p:nvPr>
            <p:ph type="title"/>
          </p:nvPr>
        </p:nvSpPr>
        <p:spPr>
          <a:xfrm>
            <a:off x="571499" y="333826"/>
            <a:ext cx="8001001" cy="685800"/>
          </a:xfrm>
        </p:spPr>
        <p:txBody>
          <a:bodyPr>
            <a:normAutofit fontScale="90000"/>
          </a:bodyPr>
          <a:lstStyle/>
          <a:p>
            <a:br>
              <a:rPr lang="en-US" sz="3600" dirty="0"/>
            </a:br>
            <a:r>
              <a:rPr lang="en-US" sz="3600" dirty="0"/>
              <a:t>New Colleagues</a:t>
            </a:r>
          </a:p>
        </p:txBody>
      </p:sp>
      <p:sp>
        <p:nvSpPr>
          <p:cNvPr id="8" name="Rectangle 7"/>
          <p:cNvSpPr/>
          <p:nvPr/>
        </p:nvSpPr>
        <p:spPr>
          <a:xfrm>
            <a:off x="571858" y="1019626"/>
            <a:ext cx="8228884" cy="6109365"/>
          </a:xfrm>
          <a:prstGeom prst="rect">
            <a:avLst/>
          </a:prstGeom>
        </p:spPr>
        <p:txBody>
          <a:bodyPr wrap="square" anchor="t">
            <a:spAutoFit/>
          </a:bodyPr>
          <a:lstStyle/>
          <a:p>
            <a:r>
              <a:rPr lang="en-US" sz="1700" b="1" dirty="0"/>
              <a:t>Management Department</a:t>
            </a:r>
            <a:br>
              <a:rPr lang="en-US" sz="1700" b="1" dirty="0"/>
            </a:br>
            <a:endParaRPr lang="en-US" sz="1700" b="1" dirty="0"/>
          </a:p>
          <a:p>
            <a:pPr marL="742950" lvl="1" indent="-285750">
              <a:buFont typeface="Arial" panose="020B0604020202020204" pitchFamily="34" charset="0"/>
              <a:buChar char="•"/>
            </a:pPr>
            <a:r>
              <a:rPr lang="en-US" sz="1600" b="1" dirty="0"/>
              <a:t>Luis Perez-Batres, Ph.D., Texas A&amp;M University</a:t>
            </a:r>
          </a:p>
          <a:p>
            <a:pPr lvl="1"/>
            <a:r>
              <a:rPr lang="en-US" sz="1600" b="1" dirty="0"/>
              <a:t>     Professor and Department Head</a:t>
            </a:r>
          </a:p>
          <a:p>
            <a:pPr lvl="1"/>
            <a:r>
              <a:rPr lang="en-US" sz="1600" dirty="0"/>
              <a:t>     Strategic Management</a:t>
            </a:r>
          </a:p>
          <a:p>
            <a:pPr lvl="1"/>
            <a:endParaRPr lang="en-US" sz="1600" dirty="0"/>
          </a:p>
          <a:p>
            <a:pPr lvl="1"/>
            <a:r>
              <a:rPr lang="en-US" sz="1600" dirty="0"/>
              <a:t>      Six years as Chair of the Department of Management</a:t>
            </a:r>
            <a:br>
              <a:rPr lang="en-US" sz="1600" dirty="0"/>
            </a:br>
            <a:r>
              <a:rPr lang="en-US" sz="1600" dirty="0"/>
              <a:t>      Central Michigan University </a:t>
            </a:r>
            <a:br>
              <a:rPr lang="en-US" sz="1600" dirty="0"/>
            </a:br>
            <a:br>
              <a:rPr lang="en-US" sz="1600" dirty="0"/>
            </a:br>
            <a:r>
              <a:rPr lang="en-US" sz="1600" dirty="0"/>
              <a:t>       </a:t>
            </a:r>
          </a:p>
          <a:p>
            <a:pPr marL="742950" lvl="1" indent="-285750">
              <a:buFont typeface="Arial" panose="020B0604020202020204" pitchFamily="34" charset="0"/>
              <a:buChar char="•"/>
            </a:pPr>
            <a:r>
              <a:rPr lang="en-US" sz="1600" b="1" dirty="0"/>
              <a:t>Lu Yu, Ph.D., University of Wisconsin – Milwaukee</a:t>
            </a:r>
          </a:p>
          <a:p>
            <a:pPr lvl="1"/>
            <a:r>
              <a:rPr lang="en-US" sz="1600" b="1" dirty="0"/>
              <a:t>     Assistant Professor</a:t>
            </a:r>
            <a:br>
              <a:rPr lang="en-US" sz="1600" dirty="0"/>
            </a:br>
            <a:r>
              <a:rPr lang="en-US" sz="1600" dirty="0"/>
              <a:t>     Organizational Behavior and Human Resources</a:t>
            </a:r>
            <a:br>
              <a:rPr lang="en-US" sz="1600" dirty="0"/>
            </a:br>
            <a:endParaRPr lang="en-US" sz="1600" dirty="0"/>
          </a:p>
          <a:p>
            <a:pPr lvl="1"/>
            <a:endParaRPr lang="en-US" sz="1600" b="1" dirty="0"/>
          </a:p>
          <a:p>
            <a:pPr marL="742950" lvl="1" indent="-285750">
              <a:buFont typeface="Arial" panose="020B0604020202020204" pitchFamily="34" charset="0"/>
              <a:buChar char="•"/>
            </a:pPr>
            <a:r>
              <a:rPr lang="en-US" sz="1600" b="1" dirty="0"/>
              <a:t>Pouya Derayati, Ph.D., University of Miami</a:t>
            </a:r>
            <a:br>
              <a:rPr lang="en-US" sz="1600" b="1" dirty="0"/>
            </a:br>
            <a:r>
              <a:rPr lang="en-US" sz="1600" b="1" dirty="0"/>
              <a:t>Visiting Assistant Professor</a:t>
            </a:r>
            <a:br>
              <a:rPr lang="en-US" sz="1600" dirty="0"/>
            </a:br>
            <a:r>
              <a:rPr lang="en-US" sz="1600" dirty="0"/>
              <a:t>Strategy</a:t>
            </a:r>
            <a:br>
              <a:rPr lang="en-US" sz="1600" b="1" dirty="0"/>
            </a:br>
            <a:endParaRPr lang="en-US" sz="1600" b="1" dirty="0"/>
          </a:p>
          <a:p>
            <a:br>
              <a:rPr lang="en-US" sz="1700" b="1" dirty="0"/>
            </a:br>
            <a:endParaRPr lang="en-US" sz="1700" b="1" dirty="0"/>
          </a:p>
          <a:p>
            <a:pPr lvl="1"/>
            <a:r>
              <a:rPr lang="en-US" sz="1700" b="1" dirty="0"/>
              <a:t> </a:t>
            </a:r>
          </a:p>
          <a:p>
            <a:br>
              <a:rPr lang="en-US" sz="1700" dirty="0"/>
            </a:br>
            <a:endParaRPr lang="en-US" sz="1700" dirty="0"/>
          </a:p>
        </p:txBody>
      </p:sp>
      <p:sp>
        <p:nvSpPr>
          <p:cNvPr id="5" name="Slide Number Placeholder 4"/>
          <p:cNvSpPr>
            <a:spLocks noGrp="1"/>
          </p:cNvSpPr>
          <p:nvPr>
            <p:ph type="sldNum" sz="quarter" idx="12"/>
          </p:nvPr>
        </p:nvSpPr>
        <p:spPr/>
        <p:txBody>
          <a:bodyPr/>
          <a:lstStyle/>
          <a:p>
            <a:fld id="{DCFE8AC6-424E-904F-AE4A-648F5E9D72F5}" type="slidenum">
              <a:rPr lang="en-US" smtClean="0"/>
              <a:pPr/>
              <a:t>5</a:t>
            </a:fld>
            <a:endParaRPr lang="en-US" dirty="0"/>
          </a:p>
        </p:txBody>
      </p:sp>
      <p:pic>
        <p:nvPicPr>
          <p:cNvPr id="2" name="Picture 1">
            <a:extLst>
              <a:ext uri="{FF2B5EF4-FFF2-40B4-BE49-F238E27FC236}">
                <a16:creationId xmlns:a16="http://schemas.microsoft.com/office/drawing/2014/main" id="{C99580CF-972B-4DC4-B6C6-42A4340D5698}"/>
              </a:ext>
            </a:extLst>
          </p:cNvPr>
          <p:cNvPicPr>
            <a:picLocks noChangeAspect="1"/>
          </p:cNvPicPr>
          <p:nvPr/>
        </p:nvPicPr>
        <p:blipFill rotWithShape="1">
          <a:blip r:embed="rId2"/>
          <a:srcRect t="-29" r="11840" b="-791"/>
          <a:stretch/>
        </p:blipFill>
        <p:spPr>
          <a:xfrm>
            <a:off x="7139102" y="1540360"/>
            <a:ext cx="1106953" cy="1178806"/>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438187B6-0A24-4017-B1C9-97BDAD430223}"/>
              </a:ext>
            </a:extLst>
          </p:cNvPr>
          <p:cNvPicPr>
            <a:picLocks noChangeAspect="1"/>
          </p:cNvPicPr>
          <p:nvPr/>
        </p:nvPicPr>
        <p:blipFill rotWithShape="1">
          <a:blip r:embed="rId3"/>
          <a:srcRect l="24731" t="6292" r="25061" b="21732"/>
          <a:stretch/>
        </p:blipFill>
        <p:spPr>
          <a:xfrm>
            <a:off x="7307682" y="3131566"/>
            <a:ext cx="815541" cy="1169117"/>
          </a:xfrm>
          <a:prstGeom prst="rect">
            <a:avLst/>
          </a:prstGeom>
        </p:spPr>
      </p:pic>
      <p:pic>
        <p:nvPicPr>
          <p:cNvPr id="10" name="Picture 9" descr="A person in a blue shirt&#10;&#10;Description automatically generated with medium confidence">
            <a:extLst>
              <a:ext uri="{FF2B5EF4-FFF2-40B4-BE49-F238E27FC236}">
                <a16:creationId xmlns:a16="http://schemas.microsoft.com/office/drawing/2014/main" id="{32EE09F6-BC7A-4DB6-A529-52AA82093A9D}"/>
              </a:ext>
            </a:extLst>
          </p:cNvPr>
          <p:cNvPicPr>
            <a:picLocks noChangeAspect="1"/>
          </p:cNvPicPr>
          <p:nvPr/>
        </p:nvPicPr>
        <p:blipFill rotWithShape="1">
          <a:blip r:embed="rId4"/>
          <a:srcRect l="19484" t="5811" r="22692" b="14967"/>
          <a:stretch/>
        </p:blipFill>
        <p:spPr>
          <a:xfrm>
            <a:off x="7144065" y="4713084"/>
            <a:ext cx="1106953" cy="1178806"/>
          </a:xfrm>
          <a:prstGeom prst="rect">
            <a:avLst/>
          </a:prstGeom>
        </p:spPr>
      </p:pic>
    </p:spTree>
    <p:extLst>
      <p:ext uri="{BB962C8B-B14F-4D97-AF65-F5344CB8AC3E}">
        <p14:creationId xmlns:p14="http://schemas.microsoft.com/office/powerpoint/2010/main" val="7864721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76889-A2CE-4FA4-8270-51B0C9540BA2}"/>
              </a:ext>
            </a:extLst>
          </p:cNvPr>
          <p:cNvSpPr>
            <a:spLocks noGrp="1"/>
          </p:cNvSpPr>
          <p:nvPr>
            <p:ph type="title"/>
          </p:nvPr>
        </p:nvSpPr>
        <p:spPr/>
        <p:txBody>
          <a:bodyPr/>
          <a:lstStyle/>
          <a:p>
            <a:endParaRPr lang="en-US" dirty="0"/>
          </a:p>
        </p:txBody>
      </p:sp>
      <p:pic>
        <p:nvPicPr>
          <p:cNvPr id="5" name="Content Placeholder 4" descr="Chart, waterfall chart&#10;&#10;Description automatically generated">
            <a:extLst>
              <a:ext uri="{FF2B5EF4-FFF2-40B4-BE49-F238E27FC236}">
                <a16:creationId xmlns:a16="http://schemas.microsoft.com/office/drawing/2014/main" id="{2C9293E2-39F6-4A8C-92AA-50D921A1FD08}"/>
              </a:ext>
            </a:extLst>
          </p:cNvPr>
          <p:cNvPicPr>
            <a:picLocks noGrp="1" noChangeAspect="1"/>
          </p:cNvPicPr>
          <p:nvPr>
            <p:ph idx="1"/>
          </p:nvPr>
        </p:nvPicPr>
        <p:blipFill rotWithShape="1">
          <a:blip r:embed="rId2"/>
          <a:srcRect l="1" t="636" r="1781"/>
          <a:stretch/>
        </p:blipFill>
        <p:spPr>
          <a:xfrm>
            <a:off x="909455" y="1505527"/>
            <a:ext cx="7257505" cy="4184073"/>
          </a:xfrm>
        </p:spPr>
      </p:pic>
    </p:spTree>
    <p:extLst>
      <p:ext uri="{BB962C8B-B14F-4D97-AF65-F5344CB8AC3E}">
        <p14:creationId xmlns:p14="http://schemas.microsoft.com/office/powerpoint/2010/main" val="8272050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86857-4845-4C5A-9D7B-97C70E9F3D8A}"/>
              </a:ext>
            </a:extLst>
          </p:cNvPr>
          <p:cNvSpPr>
            <a:spLocks noGrp="1"/>
          </p:cNvSpPr>
          <p:nvPr>
            <p:ph type="title"/>
          </p:nvPr>
        </p:nvSpPr>
        <p:spPr/>
        <p:txBody>
          <a:bodyPr/>
          <a:lstStyle/>
          <a:p>
            <a:r>
              <a:rPr lang="en-US" dirty="0"/>
              <a:t>Mitigation Strategies </a:t>
            </a:r>
          </a:p>
        </p:txBody>
      </p:sp>
      <p:sp>
        <p:nvSpPr>
          <p:cNvPr id="4" name="Footer Placeholder 3">
            <a:extLst>
              <a:ext uri="{FF2B5EF4-FFF2-40B4-BE49-F238E27FC236}">
                <a16:creationId xmlns:a16="http://schemas.microsoft.com/office/drawing/2014/main" id="{8A9F1764-147C-44BB-8360-D403C68592BC}"/>
              </a:ext>
            </a:extLst>
          </p:cNvPr>
          <p:cNvSpPr>
            <a:spLocks noGrp="1"/>
          </p:cNvSpPr>
          <p:nvPr>
            <p:ph type="ftr" sz="quarter" idx="11"/>
          </p:nvPr>
        </p:nvSpPr>
        <p:spPr/>
        <p:txBody>
          <a:bodyPr/>
          <a:lstStyle/>
          <a:p>
            <a:r>
              <a:rPr lang="en-US" dirty="0"/>
              <a:t>ALL COB FA21 </a:t>
            </a:r>
          </a:p>
        </p:txBody>
      </p:sp>
      <p:sp>
        <p:nvSpPr>
          <p:cNvPr id="5" name="Slide Number Placeholder 4">
            <a:extLst>
              <a:ext uri="{FF2B5EF4-FFF2-40B4-BE49-F238E27FC236}">
                <a16:creationId xmlns:a16="http://schemas.microsoft.com/office/drawing/2014/main" id="{29B7F27E-76EA-4852-B79F-9FD45FF703B3}"/>
              </a:ext>
            </a:extLst>
          </p:cNvPr>
          <p:cNvSpPr>
            <a:spLocks noGrp="1"/>
          </p:cNvSpPr>
          <p:nvPr>
            <p:ph type="sldNum" sz="quarter" idx="12"/>
          </p:nvPr>
        </p:nvSpPr>
        <p:spPr/>
        <p:txBody>
          <a:bodyPr/>
          <a:lstStyle/>
          <a:p>
            <a:fld id="{04756D0D-77FF-4B9B-A217-67119ACB68A6}" type="slidenum">
              <a:rPr lang="en-US" smtClean="0"/>
              <a:pPr/>
              <a:t>51</a:t>
            </a:fld>
            <a:endParaRPr lang="en-US" dirty="0"/>
          </a:p>
        </p:txBody>
      </p:sp>
      <p:graphicFrame>
        <p:nvGraphicFramePr>
          <p:cNvPr id="6" name="Table 6">
            <a:extLst>
              <a:ext uri="{FF2B5EF4-FFF2-40B4-BE49-F238E27FC236}">
                <a16:creationId xmlns:a16="http://schemas.microsoft.com/office/drawing/2014/main" id="{0B0AE40B-8A86-40EC-9FF9-EA3D5CA03746}"/>
              </a:ext>
            </a:extLst>
          </p:cNvPr>
          <p:cNvGraphicFramePr>
            <a:graphicFrameLocks noGrp="1"/>
          </p:cNvGraphicFramePr>
          <p:nvPr>
            <p:extLst>
              <p:ext uri="{D42A27DB-BD31-4B8C-83A1-F6EECF244321}">
                <p14:modId xmlns:p14="http://schemas.microsoft.com/office/powerpoint/2010/main" val="993556382"/>
              </p:ext>
            </p:extLst>
          </p:nvPr>
        </p:nvGraphicFramePr>
        <p:xfrm>
          <a:off x="923636" y="1877291"/>
          <a:ext cx="7361382" cy="2948940"/>
        </p:xfrm>
        <a:graphic>
          <a:graphicData uri="http://schemas.openxmlformats.org/drawingml/2006/table">
            <a:tbl>
              <a:tblPr firstRow="1" bandRow="1">
                <a:tableStyleId>{5C22544A-7EE6-4342-B048-85BDC9FD1C3A}</a:tableStyleId>
              </a:tblPr>
              <a:tblGrid>
                <a:gridCol w="3680691">
                  <a:extLst>
                    <a:ext uri="{9D8B030D-6E8A-4147-A177-3AD203B41FA5}">
                      <a16:colId xmlns:a16="http://schemas.microsoft.com/office/drawing/2014/main" val="4081866024"/>
                    </a:ext>
                  </a:extLst>
                </a:gridCol>
                <a:gridCol w="3680691">
                  <a:extLst>
                    <a:ext uri="{9D8B030D-6E8A-4147-A177-3AD203B41FA5}">
                      <a16:colId xmlns:a16="http://schemas.microsoft.com/office/drawing/2014/main" val="720907530"/>
                    </a:ext>
                  </a:extLst>
                </a:gridCol>
              </a:tblGrid>
              <a:tr h="370840">
                <a:tc>
                  <a:txBody>
                    <a:bodyPr/>
                    <a:lstStyle/>
                    <a:p>
                      <a:r>
                        <a:rPr lang="en-US" dirty="0">
                          <a:solidFill>
                            <a:schemeClr val="tx1"/>
                          </a:solidFill>
                        </a:rPr>
                        <a:t>Vaccinations</a:t>
                      </a:r>
                    </a:p>
                    <a:p>
                      <a:pPr marL="285750" indent="-285750">
                        <a:buFont typeface="Arial" panose="020B0604020202020204" pitchFamily="34" charset="0"/>
                        <a:buChar char="•"/>
                      </a:pPr>
                      <a:r>
                        <a:rPr lang="en-US" b="0" dirty="0">
                          <a:solidFill>
                            <a:schemeClr val="tx1"/>
                          </a:solidFill>
                        </a:rPr>
                        <a:t>Magers Health &amp; Wellness Center</a:t>
                      </a:r>
                    </a:p>
                    <a:p>
                      <a:pPr marL="285750" indent="-285750">
                        <a:buFont typeface="Arial" panose="020B0604020202020204" pitchFamily="34" charset="0"/>
                        <a:buChar char="•"/>
                      </a:pPr>
                      <a:r>
                        <a:rPr lang="en-US" b="0" dirty="0">
                          <a:solidFill>
                            <a:schemeClr val="tx1"/>
                          </a:solidFill>
                        </a:rPr>
                        <a:t>Incentives (Students &amp; Employees)</a:t>
                      </a:r>
                    </a:p>
                    <a:p>
                      <a:pPr marL="285750" indent="-285750">
                        <a:buFont typeface="Arial" panose="020B0604020202020204" pitchFamily="34" charset="0"/>
                        <a:buChar char="•"/>
                      </a:pPr>
                      <a:r>
                        <a:rPr lang="en-US" b="0" dirty="0">
                          <a:solidFill>
                            <a:schemeClr val="tx1"/>
                          </a:solidFill>
                        </a:rPr>
                        <a:t>On-Site (targeted groups &amp; events)</a:t>
                      </a:r>
                    </a:p>
                  </a:txBody>
                  <a:tcPr>
                    <a:solidFill>
                      <a:schemeClr val="bg1"/>
                    </a:solidFill>
                  </a:tcPr>
                </a:tc>
                <a:tc>
                  <a:txBody>
                    <a:bodyPr/>
                    <a:lstStyle/>
                    <a:p>
                      <a:r>
                        <a:rPr lang="en-US" dirty="0">
                          <a:solidFill>
                            <a:schemeClr val="tx1"/>
                          </a:solidFill>
                        </a:rPr>
                        <a:t>Contact Tracing</a:t>
                      </a:r>
                    </a:p>
                    <a:p>
                      <a:pPr marL="285750" indent="-285750">
                        <a:buFont typeface="Arial" panose="020B0604020202020204" pitchFamily="34" charset="0"/>
                        <a:buChar char="•"/>
                      </a:pPr>
                      <a:r>
                        <a:rPr lang="en-US" b="0" dirty="0">
                          <a:solidFill>
                            <a:schemeClr val="tx1"/>
                          </a:solidFill>
                        </a:rPr>
                        <a:t>Quarantine/Isolation/Monitoring</a:t>
                      </a:r>
                    </a:p>
                    <a:p>
                      <a:pPr marL="285750" indent="-285750">
                        <a:buFont typeface="Arial" panose="020B0604020202020204" pitchFamily="34" charset="0"/>
                        <a:buChar char="•"/>
                      </a:pPr>
                      <a:r>
                        <a:rPr lang="en-US" b="0" dirty="0">
                          <a:solidFill>
                            <a:schemeClr val="tx1"/>
                          </a:solidFill>
                        </a:rPr>
                        <a:t>Change course modality for brief periods with Dept Head &amp; Dean approval</a:t>
                      </a:r>
                    </a:p>
                  </a:txBody>
                  <a:tcPr>
                    <a:solidFill>
                      <a:schemeClr val="bg1"/>
                    </a:solidFill>
                  </a:tcPr>
                </a:tc>
                <a:extLst>
                  <a:ext uri="{0D108BD9-81ED-4DB2-BD59-A6C34878D82A}">
                    <a16:rowId xmlns:a16="http://schemas.microsoft.com/office/drawing/2014/main" val="1983624152"/>
                  </a:ext>
                </a:extLst>
              </a:tr>
              <a:tr h="370840">
                <a:tc>
                  <a:txBody>
                    <a:bodyPr/>
                    <a:lstStyle/>
                    <a:p>
                      <a:r>
                        <a:rPr lang="en-US" b="1" dirty="0"/>
                        <a:t>Testing</a:t>
                      </a:r>
                    </a:p>
                    <a:p>
                      <a:pPr marL="285750" indent="-285750">
                        <a:buFont typeface="Arial" panose="020B0604020202020204" pitchFamily="34" charset="0"/>
                        <a:buChar char="•"/>
                      </a:pPr>
                      <a:r>
                        <a:rPr lang="en-US" dirty="0"/>
                        <a:t>Move-in</a:t>
                      </a:r>
                    </a:p>
                    <a:p>
                      <a:pPr marL="285750" indent="-285750">
                        <a:buFont typeface="Arial" panose="020B0604020202020204" pitchFamily="34" charset="0"/>
                        <a:buChar char="•"/>
                      </a:pPr>
                      <a:r>
                        <a:rPr lang="en-US" dirty="0"/>
                        <a:t>High-Risk Groups</a:t>
                      </a:r>
                    </a:p>
                    <a:p>
                      <a:pPr marL="285750" indent="-285750">
                        <a:buFont typeface="Arial" panose="020B0604020202020204" pitchFamily="34" charset="0"/>
                        <a:buChar char="•"/>
                      </a:pPr>
                      <a:r>
                        <a:rPr lang="en-US" dirty="0"/>
                        <a:t>Asymptomatic surveillance</a:t>
                      </a:r>
                    </a:p>
                    <a:p>
                      <a:pPr marL="285750" indent="-285750">
                        <a:buFont typeface="Arial" panose="020B0604020202020204" pitchFamily="34" charset="0"/>
                        <a:buChar char="•"/>
                      </a:pPr>
                      <a:r>
                        <a:rPr lang="en-US" dirty="0"/>
                        <a:t>Wastewater surveillance </a:t>
                      </a:r>
                    </a:p>
                  </a:txBody>
                  <a:tcPr>
                    <a:solidFill>
                      <a:schemeClr val="bg1">
                        <a:alpha val="67000"/>
                      </a:schemeClr>
                    </a:solidFill>
                  </a:tcPr>
                </a:tc>
                <a:tc>
                  <a:txBody>
                    <a:bodyPr/>
                    <a:lstStyle/>
                    <a:p>
                      <a:pPr marL="0" indent="0">
                        <a:buFont typeface="Arial" panose="020B0604020202020204" pitchFamily="34" charset="0"/>
                        <a:buNone/>
                      </a:pPr>
                      <a:r>
                        <a:rPr lang="en-US" b="1" dirty="0"/>
                        <a:t>KN95/N95 Masks </a:t>
                      </a:r>
                    </a:p>
                  </a:txBody>
                  <a:tcPr>
                    <a:solidFill>
                      <a:schemeClr val="bg1">
                        <a:alpha val="67000"/>
                      </a:schemeClr>
                    </a:solidFill>
                  </a:tcPr>
                </a:tc>
                <a:extLst>
                  <a:ext uri="{0D108BD9-81ED-4DB2-BD59-A6C34878D82A}">
                    <a16:rowId xmlns:a16="http://schemas.microsoft.com/office/drawing/2014/main" val="1170565196"/>
                  </a:ext>
                </a:extLst>
              </a:tr>
              <a:tr h="370840">
                <a:tc>
                  <a:txBody>
                    <a:bodyPr/>
                    <a:lstStyle/>
                    <a:p>
                      <a:r>
                        <a:rPr lang="en-US" b="1" dirty="0"/>
                        <a:t>COVID Housing</a:t>
                      </a:r>
                    </a:p>
                    <a:p>
                      <a:pPr marL="285750" indent="-285750">
                        <a:buFont typeface="Arial" panose="020B0604020202020204" pitchFamily="34" charset="0"/>
                        <a:buChar char="•"/>
                      </a:pPr>
                      <a:r>
                        <a:rPr lang="en-US" dirty="0"/>
                        <a:t>Kentwood</a:t>
                      </a:r>
                    </a:p>
                    <a:p>
                      <a:pPr marL="285750" indent="-285750">
                        <a:buFont typeface="Arial" panose="020B0604020202020204" pitchFamily="34" charset="0"/>
                        <a:buChar char="•"/>
                      </a:pPr>
                      <a:r>
                        <a:rPr lang="en-US" dirty="0"/>
                        <a:t>Hotels</a:t>
                      </a:r>
                    </a:p>
                    <a:p>
                      <a:pPr marL="285750" indent="-285750">
                        <a:buFont typeface="Arial" panose="020B0604020202020204" pitchFamily="34" charset="0"/>
                        <a:buChar char="•"/>
                      </a:pPr>
                      <a:r>
                        <a:rPr lang="en-US" dirty="0"/>
                        <a:t>Wells, Woods, &amp; Hutchens</a:t>
                      </a:r>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3508066091"/>
                  </a:ext>
                </a:extLst>
              </a:tr>
            </a:tbl>
          </a:graphicData>
        </a:graphic>
      </p:graphicFrame>
    </p:spTree>
    <p:extLst>
      <p:ext uri="{BB962C8B-B14F-4D97-AF65-F5344CB8AC3E}">
        <p14:creationId xmlns:p14="http://schemas.microsoft.com/office/powerpoint/2010/main" val="35083023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99" y="531759"/>
            <a:ext cx="8001001" cy="685800"/>
          </a:xfrm>
        </p:spPr>
        <p:txBody>
          <a:bodyPr>
            <a:normAutofit/>
          </a:bodyPr>
          <a:lstStyle/>
          <a:p>
            <a:r>
              <a:rPr lang="en-US" sz="3600" dirty="0"/>
              <a:t>Mask Policy</a:t>
            </a:r>
          </a:p>
        </p:txBody>
      </p:sp>
      <p:sp>
        <p:nvSpPr>
          <p:cNvPr id="3" name="Content Placeholder 2"/>
          <p:cNvSpPr>
            <a:spLocks noGrp="1"/>
          </p:cNvSpPr>
          <p:nvPr>
            <p:ph idx="1"/>
          </p:nvPr>
        </p:nvSpPr>
        <p:spPr>
          <a:xfrm>
            <a:off x="571499" y="1472884"/>
            <a:ext cx="8001001" cy="4512279"/>
          </a:xfrm>
        </p:spPr>
        <p:txBody>
          <a:bodyPr>
            <a:normAutofit fontScale="70000" lnSpcReduction="20000"/>
          </a:bodyPr>
          <a:lstStyle/>
          <a:p>
            <a:r>
              <a:rPr lang="en-US" b="1" dirty="0">
                <a:highlight>
                  <a:srgbClr val="FFFF00"/>
                </a:highlight>
              </a:rPr>
              <a:t>Masking is required in all buildings on campus</a:t>
            </a:r>
          </a:p>
          <a:p>
            <a:pPr lvl="1"/>
            <a:r>
              <a:rPr lang="en-US" dirty="0"/>
              <a:t>Masks are required to be worn in all buildings on campus, including in hallways, elevators, stairwells, classrooms, restrooms, study areas, departmental suites, and other common areas.</a:t>
            </a:r>
          </a:p>
          <a:p>
            <a:r>
              <a:rPr lang="en-US" sz="2700" b="1" dirty="0"/>
              <a:t>Exception when lecturing</a:t>
            </a:r>
          </a:p>
          <a:p>
            <a:pPr lvl="1"/>
            <a:r>
              <a:rPr lang="en-US" b="1" dirty="0">
                <a:highlight>
                  <a:srgbClr val="FFFF00"/>
                </a:highlight>
              </a:rPr>
              <a:t>Faculty members are permitted to wear face shields while in the classroom, provided that the faculty member is able to maintain at least six (6) feet of distance from all students</a:t>
            </a:r>
            <a:r>
              <a:rPr lang="en-US" b="1" dirty="0"/>
              <a:t>. Such face shields will be provided to faculty members by their colleges at no cost.</a:t>
            </a:r>
          </a:p>
          <a:p>
            <a:r>
              <a:rPr lang="en-US" b="1" dirty="0"/>
              <a:t>Additional Exceptions to indoor masking requirements</a:t>
            </a:r>
          </a:p>
          <a:p>
            <a:pPr lvl="1"/>
            <a:r>
              <a:rPr lang="en-US" dirty="0">
                <a:highlight>
                  <a:srgbClr val="FFFF00"/>
                </a:highlight>
              </a:rPr>
              <a:t>Employees are not required to wear masks in their own private offices</a:t>
            </a:r>
            <a:endParaRPr lang="en-US" dirty="0"/>
          </a:p>
          <a:p>
            <a:pPr lvl="1"/>
            <a:r>
              <a:rPr lang="en-US" dirty="0"/>
              <a:t>While eating in a dining hall or food court  (e.g., Plaster Student Union, Union Club, Meyer Library, and </a:t>
            </a:r>
            <a:r>
              <a:rPr lang="en-US" b="1" dirty="0"/>
              <a:t>Einstein Bros Bagels </a:t>
            </a:r>
            <a:r>
              <a:rPr lang="en-US" dirty="0"/>
              <a:t>in Glass Hall)</a:t>
            </a:r>
          </a:p>
          <a:p>
            <a:pPr lvl="1"/>
            <a:r>
              <a:rPr lang="en-US" dirty="0"/>
              <a:t>Masks must still be worn while entering or exiting a dining hall  or food court and while waiting to obtain food in such locations</a:t>
            </a:r>
          </a:p>
          <a:p>
            <a:pPr lvl="1"/>
            <a:endParaRPr lang="en-US" dirty="0"/>
          </a:p>
          <a:p>
            <a:endParaRPr lang="en-US" dirty="0"/>
          </a:p>
        </p:txBody>
      </p:sp>
      <p:sp>
        <p:nvSpPr>
          <p:cNvPr id="4" name="Footer Placeholder 3"/>
          <p:cNvSpPr>
            <a:spLocks noGrp="1"/>
          </p:cNvSpPr>
          <p:nvPr>
            <p:ph type="ftr" sz="quarter" idx="11"/>
          </p:nvPr>
        </p:nvSpPr>
        <p:spPr/>
        <p:txBody>
          <a:bodyPr/>
          <a:lstStyle/>
          <a:p>
            <a:r>
              <a:rPr lang="en-US" dirty="0"/>
              <a:t>ALL COB FA21 </a:t>
            </a:r>
          </a:p>
        </p:txBody>
      </p:sp>
      <p:sp>
        <p:nvSpPr>
          <p:cNvPr id="5" name="Slide Number Placeholder 4"/>
          <p:cNvSpPr>
            <a:spLocks noGrp="1"/>
          </p:cNvSpPr>
          <p:nvPr>
            <p:ph type="sldNum" sz="quarter" idx="12"/>
          </p:nvPr>
        </p:nvSpPr>
        <p:spPr/>
        <p:txBody>
          <a:bodyPr/>
          <a:lstStyle/>
          <a:p>
            <a:fld id="{04756D0D-77FF-4B9B-A217-67119ACB68A6}" type="slidenum">
              <a:rPr lang="en-US" smtClean="0"/>
              <a:pPr/>
              <a:t>52</a:t>
            </a:fld>
            <a:endParaRPr lang="en-US" dirty="0"/>
          </a:p>
        </p:txBody>
      </p:sp>
      <p:pic>
        <p:nvPicPr>
          <p:cNvPr id="7" name="Picture 6" descr="A picture containing drawing&#10;&#10;Description automatically generated">
            <a:extLst>
              <a:ext uri="{FF2B5EF4-FFF2-40B4-BE49-F238E27FC236}">
                <a16:creationId xmlns:a16="http://schemas.microsoft.com/office/drawing/2014/main" id="{3EDAA084-E216-4A41-B298-DDD809576A98}"/>
              </a:ext>
            </a:extLst>
          </p:cNvPr>
          <p:cNvPicPr>
            <a:picLocks noChangeAspect="1"/>
          </p:cNvPicPr>
          <p:nvPr/>
        </p:nvPicPr>
        <p:blipFill>
          <a:blip r:embed="rId3"/>
          <a:stretch>
            <a:fillRect/>
          </a:stretch>
        </p:blipFill>
        <p:spPr>
          <a:xfrm>
            <a:off x="7241272" y="1"/>
            <a:ext cx="1902728" cy="1472884"/>
          </a:xfrm>
          <a:prstGeom prst="rect">
            <a:avLst/>
          </a:prstGeom>
        </p:spPr>
      </p:pic>
    </p:spTree>
    <p:extLst>
      <p:ext uri="{BB962C8B-B14F-4D97-AF65-F5344CB8AC3E}">
        <p14:creationId xmlns:p14="http://schemas.microsoft.com/office/powerpoint/2010/main" val="18674932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C924E-AD04-4C47-B880-93B27AD517CA}"/>
              </a:ext>
            </a:extLst>
          </p:cNvPr>
          <p:cNvSpPr>
            <a:spLocks noGrp="1"/>
          </p:cNvSpPr>
          <p:nvPr>
            <p:ph type="title"/>
          </p:nvPr>
        </p:nvSpPr>
        <p:spPr>
          <a:xfrm>
            <a:off x="571499" y="526473"/>
            <a:ext cx="8001001" cy="1054145"/>
          </a:xfrm>
        </p:spPr>
        <p:txBody>
          <a:bodyPr>
            <a:noAutofit/>
          </a:bodyPr>
          <a:lstStyle/>
          <a:p>
            <a:r>
              <a:rPr lang="en-US" sz="3600" dirty="0"/>
              <a:t>Masks vs. Face Shields in the Classroom</a:t>
            </a:r>
          </a:p>
        </p:txBody>
      </p:sp>
      <p:sp>
        <p:nvSpPr>
          <p:cNvPr id="3" name="Content Placeholder 2">
            <a:extLst>
              <a:ext uri="{FF2B5EF4-FFF2-40B4-BE49-F238E27FC236}">
                <a16:creationId xmlns:a16="http://schemas.microsoft.com/office/drawing/2014/main" id="{D149FF5A-AE2E-450C-8D82-B207CF0E0862}"/>
              </a:ext>
            </a:extLst>
          </p:cNvPr>
          <p:cNvSpPr>
            <a:spLocks noGrp="1"/>
          </p:cNvSpPr>
          <p:nvPr>
            <p:ph idx="1"/>
          </p:nvPr>
        </p:nvSpPr>
        <p:spPr>
          <a:xfrm>
            <a:off x="645390" y="1798782"/>
            <a:ext cx="8239992" cy="3657600"/>
          </a:xfrm>
        </p:spPr>
        <p:txBody>
          <a:bodyPr>
            <a:normAutofit/>
          </a:bodyPr>
          <a:lstStyle/>
          <a:p>
            <a:r>
              <a:rPr lang="en-US" dirty="0"/>
              <a:t>When faculty can maintain at least 6’ of physical distance from students, they have the option of wearing a face shield in lieu of a mask</a:t>
            </a:r>
          </a:p>
          <a:p>
            <a:r>
              <a:rPr lang="en-US" dirty="0"/>
              <a:t>A mask must be worn when traveling to/from class</a:t>
            </a:r>
          </a:p>
          <a:p>
            <a:r>
              <a:rPr lang="en-US" dirty="0"/>
              <a:t>Faculty may elect to wear both a mask and face shield </a:t>
            </a:r>
          </a:p>
        </p:txBody>
      </p:sp>
      <p:sp>
        <p:nvSpPr>
          <p:cNvPr id="4" name="Footer Placeholder 3">
            <a:extLst>
              <a:ext uri="{FF2B5EF4-FFF2-40B4-BE49-F238E27FC236}">
                <a16:creationId xmlns:a16="http://schemas.microsoft.com/office/drawing/2014/main" id="{63147079-2BF1-4526-BC42-3CB1D2B3D628}"/>
              </a:ext>
            </a:extLst>
          </p:cNvPr>
          <p:cNvSpPr>
            <a:spLocks noGrp="1"/>
          </p:cNvSpPr>
          <p:nvPr>
            <p:ph type="ftr" sz="quarter" idx="11"/>
          </p:nvPr>
        </p:nvSpPr>
        <p:spPr/>
        <p:txBody>
          <a:bodyPr/>
          <a:lstStyle/>
          <a:p>
            <a:r>
              <a:rPr lang="en-US" dirty="0"/>
              <a:t>ALL COB FA21 </a:t>
            </a:r>
          </a:p>
        </p:txBody>
      </p:sp>
      <p:sp>
        <p:nvSpPr>
          <p:cNvPr id="5" name="Slide Number Placeholder 4">
            <a:extLst>
              <a:ext uri="{FF2B5EF4-FFF2-40B4-BE49-F238E27FC236}">
                <a16:creationId xmlns:a16="http://schemas.microsoft.com/office/drawing/2014/main" id="{1BA8383D-C433-4834-890E-F2F3D04090F5}"/>
              </a:ext>
            </a:extLst>
          </p:cNvPr>
          <p:cNvSpPr>
            <a:spLocks noGrp="1"/>
          </p:cNvSpPr>
          <p:nvPr>
            <p:ph type="sldNum" sz="quarter" idx="12"/>
          </p:nvPr>
        </p:nvSpPr>
        <p:spPr/>
        <p:txBody>
          <a:bodyPr/>
          <a:lstStyle/>
          <a:p>
            <a:fld id="{04756D0D-77FF-4B9B-A217-67119ACB68A6}" type="slidenum">
              <a:rPr lang="en-US" smtClean="0"/>
              <a:pPr/>
              <a:t>53</a:t>
            </a:fld>
            <a:endParaRPr lang="en-US" dirty="0"/>
          </a:p>
        </p:txBody>
      </p:sp>
    </p:spTree>
    <p:extLst>
      <p:ext uri="{BB962C8B-B14F-4D97-AF65-F5344CB8AC3E}">
        <p14:creationId xmlns:p14="http://schemas.microsoft.com/office/powerpoint/2010/main" val="5858132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99" y="531759"/>
            <a:ext cx="8001001" cy="685800"/>
          </a:xfrm>
        </p:spPr>
        <p:txBody>
          <a:bodyPr>
            <a:normAutofit/>
          </a:bodyPr>
          <a:lstStyle/>
          <a:p>
            <a:r>
              <a:rPr lang="en-US" sz="3600" dirty="0"/>
              <a:t>COB Compliance Plan</a:t>
            </a:r>
          </a:p>
        </p:txBody>
      </p:sp>
      <p:sp>
        <p:nvSpPr>
          <p:cNvPr id="3" name="Content Placeholder 2"/>
          <p:cNvSpPr>
            <a:spLocks noGrp="1"/>
          </p:cNvSpPr>
          <p:nvPr>
            <p:ph idx="1"/>
          </p:nvPr>
        </p:nvSpPr>
        <p:spPr>
          <a:xfrm>
            <a:off x="369456" y="1743651"/>
            <a:ext cx="8774544" cy="4386384"/>
          </a:xfrm>
        </p:spPr>
        <p:txBody>
          <a:bodyPr>
            <a:normAutofit/>
          </a:bodyPr>
          <a:lstStyle/>
          <a:p>
            <a:pPr lvl="1"/>
            <a:r>
              <a:rPr lang="en-US" b="1" dirty="0"/>
              <a:t>Proactive Strategies</a:t>
            </a:r>
          </a:p>
          <a:p>
            <a:pPr lvl="2"/>
            <a:r>
              <a:rPr lang="en-US" sz="1900" dirty="0"/>
              <a:t>University &amp; College Communication</a:t>
            </a:r>
          </a:p>
          <a:p>
            <a:pPr lvl="2"/>
            <a:r>
              <a:rPr lang="en-US" sz="1900" dirty="0"/>
              <a:t>Exterior and Interior MASKUP! Signage</a:t>
            </a:r>
          </a:p>
          <a:p>
            <a:pPr lvl="2"/>
            <a:r>
              <a:rPr lang="en-US" sz="1900" dirty="0"/>
              <a:t>Masking Policy included in standard University Syllabi Policy Statements</a:t>
            </a:r>
          </a:p>
          <a:p>
            <a:pPr lvl="3"/>
            <a:r>
              <a:rPr lang="en-US" sz="1700" dirty="0"/>
              <a:t>Bb link to these policy statements  </a:t>
            </a:r>
          </a:p>
          <a:p>
            <a:pPr lvl="1"/>
            <a:r>
              <a:rPr lang="en-US" b="1" dirty="0"/>
              <a:t>In-Class Communication</a:t>
            </a:r>
          </a:p>
          <a:p>
            <a:pPr lvl="2"/>
            <a:r>
              <a:rPr lang="en-US" dirty="0"/>
              <a:t>Standard Start of Class Statement</a:t>
            </a:r>
          </a:p>
          <a:p>
            <a:pPr lvl="2"/>
            <a:r>
              <a:rPr lang="en-US" dirty="0"/>
              <a:t>Standard Steps To Address Noncompliance</a:t>
            </a:r>
          </a:p>
          <a:p>
            <a:pPr lvl="2"/>
            <a:r>
              <a:rPr lang="en-US" dirty="0"/>
              <a:t>Department Heads and Deans on Call </a:t>
            </a:r>
          </a:p>
          <a:p>
            <a:pPr lvl="2"/>
            <a:endParaRPr lang="en-US" b="1" dirty="0"/>
          </a:p>
          <a:p>
            <a:pPr lvl="2"/>
            <a:endParaRPr lang="en-US" b="1" dirty="0"/>
          </a:p>
          <a:p>
            <a:pPr lvl="2"/>
            <a:endParaRPr lang="en-US" b="1" dirty="0"/>
          </a:p>
          <a:p>
            <a:pPr lvl="2"/>
            <a:endParaRPr lang="en-US" b="1" dirty="0"/>
          </a:p>
          <a:p>
            <a:endParaRPr lang="en-US" dirty="0"/>
          </a:p>
        </p:txBody>
      </p:sp>
      <p:sp>
        <p:nvSpPr>
          <p:cNvPr id="4" name="Footer Placeholder 3"/>
          <p:cNvSpPr>
            <a:spLocks noGrp="1"/>
          </p:cNvSpPr>
          <p:nvPr>
            <p:ph type="ftr" sz="quarter" idx="11"/>
          </p:nvPr>
        </p:nvSpPr>
        <p:spPr/>
        <p:txBody>
          <a:bodyPr/>
          <a:lstStyle/>
          <a:p>
            <a:r>
              <a:rPr lang="en-US" dirty="0"/>
              <a:t>ALL COB FA21 </a:t>
            </a:r>
          </a:p>
        </p:txBody>
      </p:sp>
      <p:sp>
        <p:nvSpPr>
          <p:cNvPr id="5" name="Slide Number Placeholder 4"/>
          <p:cNvSpPr>
            <a:spLocks noGrp="1"/>
          </p:cNvSpPr>
          <p:nvPr>
            <p:ph type="sldNum" sz="quarter" idx="12"/>
          </p:nvPr>
        </p:nvSpPr>
        <p:spPr/>
        <p:txBody>
          <a:bodyPr/>
          <a:lstStyle/>
          <a:p>
            <a:fld id="{04756D0D-77FF-4B9B-A217-67119ACB68A6}" type="slidenum">
              <a:rPr lang="en-US" smtClean="0"/>
              <a:pPr/>
              <a:t>54</a:t>
            </a:fld>
            <a:endParaRPr lang="en-US" dirty="0"/>
          </a:p>
        </p:txBody>
      </p:sp>
      <p:pic>
        <p:nvPicPr>
          <p:cNvPr id="7" name="Picture 6" descr="A picture containing drawing&#10;&#10;Description automatically generated">
            <a:extLst>
              <a:ext uri="{FF2B5EF4-FFF2-40B4-BE49-F238E27FC236}">
                <a16:creationId xmlns:a16="http://schemas.microsoft.com/office/drawing/2014/main" id="{3EDAA084-E216-4A41-B298-DDD809576A98}"/>
              </a:ext>
            </a:extLst>
          </p:cNvPr>
          <p:cNvPicPr>
            <a:picLocks noChangeAspect="1"/>
          </p:cNvPicPr>
          <p:nvPr/>
        </p:nvPicPr>
        <p:blipFill>
          <a:blip r:embed="rId2"/>
          <a:stretch>
            <a:fillRect/>
          </a:stretch>
        </p:blipFill>
        <p:spPr>
          <a:xfrm>
            <a:off x="7020125" y="1"/>
            <a:ext cx="2123875" cy="1644072"/>
          </a:xfrm>
          <a:prstGeom prst="rect">
            <a:avLst/>
          </a:prstGeom>
        </p:spPr>
      </p:pic>
    </p:spTree>
    <p:extLst>
      <p:ext uri="{BB962C8B-B14F-4D97-AF65-F5344CB8AC3E}">
        <p14:creationId xmlns:p14="http://schemas.microsoft.com/office/powerpoint/2010/main" val="34893379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55BB2-6B0B-4A8A-996B-C86BAB0107D2}"/>
              </a:ext>
            </a:extLst>
          </p:cNvPr>
          <p:cNvSpPr>
            <a:spLocks noGrp="1"/>
          </p:cNvSpPr>
          <p:nvPr>
            <p:ph type="title"/>
          </p:nvPr>
        </p:nvSpPr>
        <p:spPr/>
        <p:txBody>
          <a:bodyPr/>
          <a:lstStyle/>
          <a:p>
            <a:r>
              <a:rPr lang="en-US" dirty="0"/>
              <a:t>Courtesy Masks</a:t>
            </a:r>
          </a:p>
        </p:txBody>
      </p:sp>
      <p:sp>
        <p:nvSpPr>
          <p:cNvPr id="3" name="Content Placeholder 2">
            <a:extLst>
              <a:ext uri="{FF2B5EF4-FFF2-40B4-BE49-F238E27FC236}">
                <a16:creationId xmlns:a16="http://schemas.microsoft.com/office/drawing/2014/main" id="{9468386D-B8C9-44D6-A408-E1C2587DA339}"/>
              </a:ext>
            </a:extLst>
          </p:cNvPr>
          <p:cNvSpPr>
            <a:spLocks noGrp="1"/>
          </p:cNvSpPr>
          <p:nvPr>
            <p:ph idx="1"/>
          </p:nvPr>
        </p:nvSpPr>
        <p:spPr/>
        <p:txBody>
          <a:bodyPr>
            <a:normAutofit/>
          </a:bodyPr>
          <a:lstStyle/>
          <a:p>
            <a:r>
              <a:rPr lang="en-US" dirty="0"/>
              <a:t>Each computer cart has a supply of courtesy masks for students and guests. </a:t>
            </a:r>
          </a:p>
          <a:p>
            <a:r>
              <a:rPr lang="en-US" dirty="0"/>
              <a:t>Please help us by locking the keyboard drawer and cart after each class</a:t>
            </a:r>
          </a:p>
          <a:p>
            <a:r>
              <a:rPr lang="en-US" dirty="0"/>
              <a:t>Let COB Computing know if the mask supply is exhausted</a:t>
            </a:r>
          </a:p>
          <a:p>
            <a:endParaRPr lang="en-US" dirty="0"/>
          </a:p>
        </p:txBody>
      </p:sp>
      <p:sp>
        <p:nvSpPr>
          <p:cNvPr id="4" name="Footer Placeholder 3">
            <a:extLst>
              <a:ext uri="{FF2B5EF4-FFF2-40B4-BE49-F238E27FC236}">
                <a16:creationId xmlns:a16="http://schemas.microsoft.com/office/drawing/2014/main" id="{26170A9E-DE07-46DE-995B-2DC938CCE8B0}"/>
              </a:ext>
            </a:extLst>
          </p:cNvPr>
          <p:cNvSpPr>
            <a:spLocks noGrp="1"/>
          </p:cNvSpPr>
          <p:nvPr>
            <p:ph type="ftr" sz="quarter" idx="11"/>
          </p:nvPr>
        </p:nvSpPr>
        <p:spPr/>
        <p:txBody>
          <a:bodyPr/>
          <a:lstStyle/>
          <a:p>
            <a:r>
              <a:rPr lang="en-US" dirty="0"/>
              <a:t>ALL COB FA21 </a:t>
            </a:r>
          </a:p>
        </p:txBody>
      </p:sp>
      <p:sp>
        <p:nvSpPr>
          <p:cNvPr id="5" name="Slide Number Placeholder 4">
            <a:extLst>
              <a:ext uri="{FF2B5EF4-FFF2-40B4-BE49-F238E27FC236}">
                <a16:creationId xmlns:a16="http://schemas.microsoft.com/office/drawing/2014/main" id="{55923663-1F01-460E-B1CA-C00388A00EB4}"/>
              </a:ext>
            </a:extLst>
          </p:cNvPr>
          <p:cNvSpPr>
            <a:spLocks noGrp="1"/>
          </p:cNvSpPr>
          <p:nvPr>
            <p:ph type="sldNum" sz="quarter" idx="12"/>
          </p:nvPr>
        </p:nvSpPr>
        <p:spPr/>
        <p:txBody>
          <a:bodyPr/>
          <a:lstStyle/>
          <a:p>
            <a:fld id="{04756D0D-77FF-4B9B-A217-67119ACB68A6}" type="slidenum">
              <a:rPr lang="en-US" smtClean="0"/>
              <a:pPr/>
              <a:t>55</a:t>
            </a:fld>
            <a:endParaRPr lang="en-US" dirty="0"/>
          </a:p>
        </p:txBody>
      </p:sp>
    </p:spTree>
    <p:extLst>
      <p:ext uri="{BB962C8B-B14F-4D97-AF65-F5344CB8AC3E}">
        <p14:creationId xmlns:p14="http://schemas.microsoft.com/office/powerpoint/2010/main" val="30228949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DD56DB-B9C8-43D0-9BBD-49547E736485}"/>
              </a:ext>
            </a:extLst>
          </p:cNvPr>
          <p:cNvSpPr>
            <a:spLocks noGrp="1"/>
          </p:cNvSpPr>
          <p:nvPr>
            <p:ph type="sldNum" sz="quarter" idx="12"/>
          </p:nvPr>
        </p:nvSpPr>
        <p:spPr/>
        <p:txBody>
          <a:bodyPr/>
          <a:lstStyle/>
          <a:p>
            <a:fld id="{DCFE8AC6-424E-904F-AE4A-648F5E9D72F5}" type="slidenum">
              <a:rPr lang="en-US" smtClean="0"/>
              <a:pPr/>
              <a:t>56</a:t>
            </a:fld>
            <a:endParaRPr lang="en-US" dirty="0"/>
          </a:p>
        </p:txBody>
      </p:sp>
      <p:sp>
        <p:nvSpPr>
          <p:cNvPr id="3" name="Footer Placeholder 2">
            <a:extLst>
              <a:ext uri="{FF2B5EF4-FFF2-40B4-BE49-F238E27FC236}">
                <a16:creationId xmlns:a16="http://schemas.microsoft.com/office/drawing/2014/main" id="{0CC5C562-8600-492D-A35F-CB518B0A2BDA}"/>
              </a:ext>
            </a:extLst>
          </p:cNvPr>
          <p:cNvSpPr>
            <a:spLocks noGrp="1"/>
          </p:cNvSpPr>
          <p:nvPr>
            <p:ph type="ftr" sz="quarter" idx="15"/>
          </p:nvPr>
        </p:nvSpPr>
        <p:spPr/>
        <p:txBody>
          <a:bodyPr/>
          <a:lstStyle/>
          <a:p>
            <a:r>
              <a:rPr lang="en-US" dirty="0"/>
              <a:t>ALL COB FA21 </a:t>
            </a:r>
          </a:p>
        </p:txBody>
      </p:sp>
      <p:sp>
        <p:nvSpPr>
          <p:cNvPr id="4" name="Content Placeholder 3">
            <a:extLst>
              <a:ext uri="{FF2B5EF4-FFF2-40B4-BE49-F238E27FC236}">
                <a16:creationId xmlns:a16="http://schemas.microsoft.com/office/drawing/2014/main" id="{BBAF9ED0-A830-42CA-9AF0-AA59246DDFCA}"/>
              </a:ext>
            </a:extLst>
          </p:cNvPr>
          <p:cNvSpPr>
            <a:spLocks noGrp="1"/>
          </p:cNvSpPr>
          <p:nvPr>
            <p:ph idx="1"/>
          </p:nvPr>
        </p:nvSpPr>
        <p:spPr>
          <a:xfrm>
            <a:off x="571494" y="1790099"/>
            <a:ext cx="8001001" cy="3657600"/>
          </a:xfrm>
        </p:spPr>
        <p:txBody>
          <a:bodyPr>
            <a:normAutofit fontScale="77500" lnSpcReduction="20000"/>
          </a:bodyPr>
          <a:lstStyle/>
          <a:p>
            <a:r>
              <a:rPr lang="en-US" dirty="0"/>
              <a:t>How will I know if a student has COVID-19?</a:t>
            </a:r>
          </a:p>
          <a:p>
            <a:pPr lvl="1"/>
            <a:r>
              <a:rPr lang="en-US" dirty="0">
                <a:solidFill>
                  <a:srgbClr val="FF0000"/>
                </a:solidFill>
              </a:rPr>
              <a:t>Students will be instructed to inform you if they will be out of class </a:t>
            </a:r>
          </a:p>
          <a:p>
            <a:r>
              <a:rPr lang="en-US" dirty="0"/>
              <a:t>How will I know if other students or I have to be tested or Quarantined?</a:t>
            </a:r>
          </a:p>
          <a:p>
            <a:pPr lvl="1"/>
            <a:r>
              <a:rPr lang="en-US" dirty="0">
                <a:solidFill>
                  <a:srgbClr val="FF0000"/>
                </a:solidFill>
              </a:rPr>
              <a:t>MSU COVID-19 Response Team will contact you</a:t>
            </a:r>
          </a:p>
          <a:p>
            <a:r>
              <a:rPr lang="en-US" dirty="0"/>
              <a:t>Can I move my class online if a student tests positive?</a:t>
            </a:r>
          </a:p>
          <a:p>
            <a:pPr lvl="1"/>
            <a:r>
              <a:rPr lang="en-US" dirty="0">
                <a:solidFill>
                  <a:srgbClr val="FF0000"/>
                </a:solidFill>
              </a:rPr>
              <a:t>No, changes in modality will be determined in consultation with the department head and dean. </a:t>
            </a:r>
          </a:p>
          <a:p>
            <a:pPr lvl="1"/>
            <a:r>
              <a:rPr lang="en-US" dirty="0">
                <a:solidFill>
                  <a:srgbClr val="FF0000"/>
                </a:solidFill>
              </a:rPr>
              <a:t>If multiple students are in isolation (test +) or quarantine please consult with your department head </a:t>
            </a:r>
          </a:p>
        </p:txBody>
      </p:sp>
      <p:sp>
        <p:nvSpPr>
          <p:cNvPr id="5" name="Text Placeholder 4">
            <a:extLst>
              <a:ext uri="{FF2B5EF4-FFF2-40B4-BE49-F238E27FC236}">
                <a16:creationId xmlns:a16="http://schemas.microsoft.com/office/drawing/2014/main" id="{A92DD094-6F90-4813-86A8-0414A0FD5015}"/>
              </a:ext>
            </a:extLst>
          </p:cNvPr>
          <p:cNvSpPr>
            <a:spLocks noGrp="1"/>
          </p:cNvSpPr>
          <p:nvPr>
            <p:ph type="body" sz="quarter" idx="14"/>
          </p:nvPr>
        </p:nvSpPr>
        <p:spPr>
          <a:xfrm>
            <a:off x="571495" y="1204767"/>
            <a:ext cx="8001001" cy="342899"/>
          </a:xfrm>
        </p:spPr>
        <p:txBody>
          <a:bodyPr/>
          <a:lstStyle/>
          <a:p>
            <a:endParaRPr lang="en-US" dirty="0"/>
          </a:p>
        </p:txBody>
      </p:sp>
      <p:sp>
        <p:nvSpPr>
          <p:cNvPr id="6" name="Title 5">
            <a:extLst>
              <a:ext uri="{FF2B5EF4-FFF2-40B4-BE49-F238E27FC236}">
                <a16:creationId xmlns:a16="http://schemas.microsoft.com/office/drawing/2014/main" id="{0109B39C-BE2F-4D89-ACF9-9B34C5149F8E}"/>
              </a:ext>
            </a:extLst>
          </p:cNvPr>
          <p:cNvSpPr>
            <a:spLocks noGrp="1"/>
          </p:cNvSpPr>
          <p:nvPr>
            <p:ph type="title"/>
          </p:nvPr>
        </p:nvSpPr>
        <p:spPr>
          <a:xfrm>
            <a:off x="571496" y="457199"/>
            <a:ext cx="8001001" cy="685800"/>
          </a:xfrm>
        </p:spPr>
        <p:txBody>
          <a:bodyPr/>
          <a:lstStyle/>
          <a:p>
            <a:r>
              <a:rPr lang="en-US" dirty="0"/>
              <a:t>FAQ I</a:t>
            </a:r>
          </a:p>
        </p:txBody>
      </p:sp>
    </p:spTree>
    <p:extLst>
      <p:ext uri="{BB962C8B-B14F-4D97-AF65-F5344CB8AC3E}">
        <p14:creationId xmlns:p14="http://schemas.microsoft.com/office/powerpoint/2010/main" val="29686296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54AC26-0DED-45F1-AB19-52E41580A516}"/>
              </a:ext>
            </a:extLst>
          </p:cNvPr>
          <p:cNvSpPr>
            <a:spLocks noGrp="1"/>
          </p:cNvSpPr>
          <p:nvPr>
            <p:ph type="sldNum" sz="quarter" idx="12"/>
          </p:nvPr>
        </p:nvSpPr>
        <p:spPr/>
        <p:txBody>
          <a:bodyPr/>
          <a:lstStyle/>
          <a:p>
            <a:fld id="{DCFE8AC6-424E-904F-AE4A-648F5E9D72F5}" type="slidenum">
              <a:rPr lang="en-US" smtClean="0"/>
              <a:pPr/>
              <a:t>57</a:t>
            </a:fld>
            <a:endParaRPr lang="en-US" dirty="0"/>
          </a:p>
        </p:txBody>
      </p:sp>
      <p:sp>
        <p:nvSpPr>
          <p:cNvPr id="3" name="Footer Placeholder 2">
            <a:extLst>
              <a:ext uri="{FF2B5EF4-FFF2-40B4-BE49-F238E27FC236}">
                <a16:creationId xmlns:a16="http://schemas.microsoft.com/office/drawing/2014/main" id="{E4A78A75-7596-46C6-A435-A4D9995A3906}"/>
              </a:ext>
            </a:extLst>
          </p:cNvPr>
          <p:cNvSpPr>
            <a:spLocks noGrp="1"/>
          </p:cNvSpPr>
          <p:nvPr>
            <p:ph type="ftr" sz="quarter" idx="15"/>
          </p:nvPr>
        </p:nvSpPr>
        <p:spPr/>
        <p:txBody>
          <a:bodyPr/>
          <a:lstStyle/>
          <a:p>
            <a:r>
              <a:rPr lang="en-US" dirty="0"/>
              <a:t>ALL COB FA21 </a:t>
            </a:r>
          </a:p>
        </p:txBody>
      </p:sp>
      <p:sp>
        <p:nvSpPr>
          <p:cNvPr id="4" name="Content Placeholder 3">
            <a:extLst>
              <a:ext uri="{FF2B5EF4-FFF2-40B4-BE49-F238E27FC236}">
                <a16:creationId xmlns:a16="http://schemas.microsoft.com/office/drawing/2014/main" id="{E557293D-9349-4E40-A6CE-2C3A67FE132C}"/>
              </a:ext>
            </a:extLst>
          </p:cNvPr>
          <p:cNvSpPr>
            <a:spLocks noGrp="1"/>
          </p:cNvSpPr>
          <p:nvPr>
            <p:ph idx="1"/>
          </p:nvPr>
        </p:nvSpPr>
        <p:spPr>
          <a:xfrm>
            <a:off x="571498" y="1714499"/>
            <a:ext cx="8001001" cy="3657600"/>
          </a:xfrm>
        </p:spPr>
        <p:txBody>
          <a:bodyPr>
            <a:normAutofit fontScale="92500" lnSpcReduction="10000"/>
          </a:bodyPr>
          <a:lstStyle/>
          <a:p>
            <a:r>
              <a:rPr lang="en-US" dirty="0"/>
              <a:t>What should I tell other students if a classmate tests + or is absent for several class periods?</a:t>
            </a:r>
          </a:p>
          <a:p>
            <a:pPr lvl="1"/>
            <a:r>
              <a:rPr lang="en-US" dirty="0">
                <a:solidFill>
                  <a:srgbClr val="FF0000"/>
                </a:solidFill>
              </a:rPr>
              <a:t>Under HIPPA you should not discuss students’ health issues with others.  You can remind students that the Response Team will contact them if they’ve had “close exposure” </a:t>
            </a:r>
          </a:p>
          <a:p>
            <a:r>
              <a:rPr lang="en-US" dirty="0"/>
              <a:t>What should I do if I have concerns about an ADA accommodation.</a:t>
            </a:r>
          </a:p>
          <a:p>
            <a:pPr lvl="1"/>
            <a:r>
              <a:rPr lang="en-US" dirty="0">
                <a:solidFill>
                  <a:srgbClr val="FF0000"/>
                </a:solidFill>
              </a:rPr>
              <a:t>Contact Disability Resource Center and/or your DH</a:t>
            </a:r>
          </a:p>
          <a:p>
            <a:pPr lvl="1"/>
            <a:endParaRPr lang="en-US" dirty="0">
              <a:solidFill>
                <a:srgbClr val="FF0000"/>
              </a:solidFill>
            </a:endParaRPr>
          </a:p>
        </p:txBody>
      </p:sp>
      <p:sp>
        <p:nvSpPr>
          <p:cNvPr id="5" name="Text Placeholder 4">
            <a:extLst>
              <a:ext uri="{FF2B5EF4-FFF2-40B4-BE49-F238E27FC236}">
                <a16:creationId xmlns:a16="http://schemas.microsoft.com/office/drawing/2014/main" id="{1ADE4197-310C-4807-88B0-951EC761DDFC}"/>
              </a:ext>
            </a:extLst>
          </p:cNvPr>
          <p:cNvSpPr>
            <a:spLocks noGrp="1"/>
          </p:cNvSpPr>
          <p:nvPr>
            <p:ph type="body" sz="quarter" idx="14"/>
          </p:nvPr>
        </p:nvSpPr>
        <p:spPr/>
        <p:txBody>
          <a:bodyPr/>
          <a:lstStyle/>
          <a:p>
            <a:endParaRPr lang="en-US" dirty="0"/>
          </a:p>
        </p:txBody>
      </p:sp>
      <p:sp>
        <p:nvSpPr>
          <p:cNvPr id="6" name="Title 5">
            <a:extLst>
              <a:ext uri="{FF2B5EF4-FFF2-40B4-BE49-F238E27FC236}">
                <a16:creationId xmlns:a16="http://schemas.microsoft.com/office/drawing/2014/main" id="{B6638CF4-6636-4002-B286-BD6414119E96}"/>
              </a:ext>
            </a:extLst>
          </p:cNvPr>
          <p:cNvSpPr>
            <a:spLocks noGrp="1"/>
          </p:cNvSpPr>
          <p:nvPr>
            <p:ph type="title"/>
          </p:nvPr>
        </p:nvSpPr>
        <p:spPr/>
        <p:txBody>
          <a:bodyPr/>
          <a:lstStyle/>
          <a:p>
            <a:r>
              <a:rPr lang="en-US" dirty="0"/>
              <a:t>FAQ II</a:t>
            </a:r>
          </a:p>
        </p:txBody>
      </p:sp>
    </p:spTree>
    <p:extLst>
      <p:ext uri="{BB962C8B-B14F-4D97-AF65-F5344CB8AC3E}">
        <p14:creationId xmlns:p14="http://schemas.microsoft.com/office/powerpoint/2010/main" val="35446107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54AC26-0DED-45F1-AB19-52E41580A516}"/>
              </a:ext>
            </a:extLst>
          </p:cNvPr>
          <p:cNvSpPr>
            <a:spLocks noGrp="1"/>
          </p:cNvSpPr>
          <p:nvPr>
            <p:ph type="sldNum" sz="quarter" idx="12"/>
          </p:nvPr>
        </p:nvSpPr>
        <p:spPr/>
        <p:txBody>
          <a:bodyPr/>
          <a:lstStyle/>
          <a:p>
            <a:fld id="{DCFE8AC6-424E-904F-AE4A-648F5E9D72F5}" type="slidenum">
              <a:rPr lang="en-US" smtClean="0"/>
              <a:pPr/>
              <a:t>58</a:t>
            </a:fld>
            <a:endParaRPr lang="en-US" dirty="0"/>
          </a:p>
        </p:txBody>
      </p:sp>
      <p:sp>
        <p:nvSpPr>
          <p:cNvPr id="3" name="Footer Placeholder 2">
            <a:extLst>
              <a:ext uri="{FF2B5EF4-FFF2-40B4-BE49-F238E27FC236}">
                <a16:creationId xmlns:a16="http://schemas.microsoft.com/office/drawing/2014/main" id="{E4A78A75-7596-46C6-A435-A4D9995A3906}"/>
              </a:ext>
            </a:extLst>
          </p:cNvPr>
          <p:cNvSpPr>
            <a:spLocks noGrp="1"/>
          </p:cNvSpPr>
          <p:nvPr>
            <p:ph type="ftr" sz="quarter" idx="15"/>
          </p:nvPr>
        </p:nvSpPr>
        <p:spPr/>
        <p:txBody>
          <a:bodyPr/>
          <a:lstStyle/>
          <a:p>
            <a:r>
              <a:rPr lang="en-US" dirty="0"/>
              <a:t>ALL COB FA21 </a:t>
            </a:r>
          </a:p>
        </p:txBody>
      </p:sp>
      <p:sp>
        <p:nvSpPr>
          <p:cNvPr id="4" name="Content Placeholder 3">
            <a:extLst>
              <a:ext uri="{FF2B5EF4-FFF2-40B4-BE49-F238E27FC236}">
                <a16:creationId xmlns:a16="http://schemas.microsoft.com/office/drawing/2014/main" id="{E557293D-9349-4E40-A6CE-2C3A67FE132C}"/>
              </a:ext>
            </a:extLst>
          </p:cNvPr>
          <p:cNvSpPr>
            <a:spLocks noGrp="1"/>
          </p:cNvSpPr>
          <p:nvPr>
            <p:ph idx="1"/>
          </p:nvPr>
        </p:nvSpPr>
        <p:spPr/>
        <p:txBody>
          <a:bodyPr>
            <a:normAutofit lnSpcReduction="10000"/>
          </a:bodyPr>
          <a:lstStyle/>
          <a:p>
            <a:r>
              <a:rPr lang="en-US" dirty="0"/>
              <a:t>Where do we get MSU provided N95 masks? </a:t>
            </a:r>
          </a:p>
          <a:p>
            <a:pPr lvl="1"/>
            <a:r>
              <a:rPr lang="en-US" dirty="0">
                <a:solidFill>
                  <a:srgbClr val="FF0000"/>
                </a:solidFill>
              </a:rPr>
              <a:t>When COB receives an allotment of masks they will be distributed to department offices on pro rata basis. </a:t>
            </a:r>
          </a:p>
          <a:p>
            <a:pPr lvl="1"/>
            <a:r>
              <a:rPr lang="en-US" dirty="0">
                <a:solidFill>
                  <a:srgbClr val="FF0000"/>
                </a:solidFill>
              </a:rPr>
              <a:t>To date we have received two allotments, both of which have been distributed.</a:t>
            </a:r>
          </a:p>
          <a:p>
            <a:pPr lvl="1"/>
            <a:r>
              <a:rPr lang="en-US" dirty="0">
                <a:solidFill>
                  <a:srgbClr val="FF0000"/>
                </a:solidFill>
              </a:rPr>
              <a:t>The Provost knows how many N95 masks are needed by each Academic unit and disperses them as they become available from Emergency Management. </a:t>
            </a:r>
          </a:p>
        </p:txBody>
      </p:sp>
      <p:sp>
        <p:nvSpPr>
          <p:cNvPr id="5" name="Text Placeholder 4">
            <a:extLst>
              <a:ext uri="{FF2B5EF4-FFF2-40B4-BE49-F238E27FC236}">
                <a16:creationId xmlns:a16="http://schemas.microsoft.com/office/drawing/2014/main" id="{1ADE4197-310C-4807-88B0-951EC761DDFC}"/>
              </a:ext>
            </a:extLst>
          </p:cNvPr>
          <p:cNvSpPr>
            <a:spLocks noGrp="1"/>
          </p:cNvSpPr>
          <p:nvPr>
            <p:ph type="body" sz="quarter" idx="14"/>
          </p:nvPr>
        </p:nvSpPr>
        <p:spPr/>
        <p:txBody>
          <a:bodyPr/>
          <a:lstStyle/>
          <a:p>
            <a:endParaRPr lang="en-US" dirty="0"/>
          </a:p>
        </p:txBody>
      </p:sp>
      <p:sp>
        <p:nvSpPr>
          <p:cNvPr id="6" name="Title 5">
            <a:extLst>
              <a:ext uri="{FF2B5EF4-FFF2-40B4-BE49-F238E27FC236}">
                <a16:creationId xmlns:a16="http://schemas.microsoft.com/office/drawing/2014/main" id="{B6638CF4-6636-4002-B286-BD6414119E96}"/>
              </a:ext>
            </a:extLst>
          </p:cNvPr>
          <p:cNvSpPr>
            <a:spLocks noGrp="1"/>
          </p:cNvSpPr>
          <p:nvPr>
            <p:ph type="title"/>
          </p:nvPr>
        </p:nvSpPr>
        <p:spPr/>
        <p:txBody>
          <a:bodyPr/>
          <a:lstStyle/>
          <a:p>
            <a:r>
              <a:rPr lang="en-US" dirty="0"/>
              <a:t>FAQ III</a:t>
            </a:r>
          </a:p>
        </p:txBody>
      </p:sp>
    </p:spTree>
    <p:extLst>
      <p:ext uri="{BB962C8B-B14F-4D97-AF65-F5344CB8AC3E}">
        <p14:creationId xmlns:p14="http://schemas.microsoft.com/office/powerpoint/2010/main" val="14131557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EED67E-C464-4F81-969E-4E68BB59A76E}"/>
              </a:ext>
            </a:extLst>
          </p:cNvPr>
          <p:cNvSpPr>
            <a:spLocks noGrp="1"/>
          </p:cNvSpPr>
          <p:nvPr>
            <p:ph type="sldNum" sz="quarter" idx="12"/>
          </p:nvPr>
        </p:nvSpPr>
        <p:spPr/>
        <p:txBody>
          <a:bodyPr/>
          <a:lstStyle/>
          <a:p>
            <a:fld id="{DCFE8AC6-424E-904F-AE4A-648F5E9D72F5}" type="slidenum">
              <a:rPr lang="en-US" smtClean="0"/>
              <a:pPr/>
              <a:t>59</a:t>
            </a:fld>
            <a:endParaRPr lang="en-US" dirty="0"/>
          </a:p>
        </p:txBody>
      </p:sp>
      <p:sp>
        <p:nvSpPr>
          <p:cNvPr id="3" name="Footer Placeholder 2">
            <a:extLst>
              <a:ext uri="{FF2B5EF4-FFF2-40B4-BE49-F238E27FC236}">
                <a16:creationId xmlns:a16="http://schemas.microsoft.com/office/drawing/2014/main" id="{41899BA4-E66C-4A4F-B3C0-99B6A754DF91}"/>
              </a:ext>
            </a:extLst>
          </p:cNvPr>
          <p:cNvSpPr>
            <a:spLocks noGrp="1"/>
          </p:cNvSpPr>
          <p:nvPr>
            <p:ph type="ftr" sz="quarter" idx="15"/>
          </p:nvPr>
        </p:nvSpPr>
        <p:spPr/>
        <p:txBody>
          <a:bodyPr/>
          <a:lstStyle/>
          <a:p>
            <a:r>
              <a:rPr lang="en-US" dirty="0"/>
              <a:t>ALL COB FA21 </a:t>
            </a:r>
          </a:p>
        </p:txBody>
      </p:sp>
      <p:sp>
        <p:nvSpPr>
          <p:cNvPr id="5" name="Text Placeholder 4">
            <a:extLst>
              <a:ext uri="{FF2B5EF4-FFF2-40B4-BE49-F238E27FC236}">
                <a16:creationId xmlns:a16="http://schemas.microsoft.com/office/drawing/2014/main" id="{2531C9F7-3EE7-4572-87EC-F36F399B6E4D}"/>
              </a:ext>
            </a:extLst>
          </p:cNvPr>
          <p:cNvSpPr>
            <a:spLocks noGrp="1"/>
          </p:cNvSpPr>
          <p:nvPr>
            <p:ph type="body" sz="quarter" idx="14"/>
          </p:nvPr>
        </p:nvSpPr>
        <p:spPr>
          <a:xfrm>
            <a:off x="571498" y="1085851"/>
            <a:ext cx="8001001" cy="342899"/>
          </a:xfrm>
        </p:spPr>
        <p:txBody>
          <a:bodyPr/>
          <a:lstStyle/>
          <a:p>
            <a:r>
              <a:rPr lang="en-US" dirty="0"/>
              <a:t>COVID-19 Information Center</a:t>
            </a:r>
          </a:p>
        </p:txBody>
      </p:sp>
      <p:sp>
        <p:nvSpPr>
          <p:cNvPr id="6" name="Title 5">
            <a:extLst>
              <a:ext uri="{FF2B5EF4-FFF2-40B4-BE49-F238E27FC236}">
                <a16:creationId xmlns:a16="http://schemas.microsoft.com/office/drawing/2014/main" id="{BA52184E-2087-40D2-B555-3B58A0B18CD4}"/>
              </a:ext>
            </a:extLst>
          </p:cNvPr>
          <p:cNvSpPr>
            <a:spLocks noGrp="1"/>
          </p:cNvSpPr>
          <p:nvPr>
            <p:ph type="title"/>
          </p:nvPr>
        </p:nvSpPr>
        <p:spPr>
          <a:xfrm>
            <a:off x="571499" y="342901"/>
            <a:ext cx="8001001" cy="685800"/>
          </a:xfrm>
        </p:spPr>
        <p:txBody>
          <a:bodyPr>
            <a:normAutofit/>
          </a:bodyPr>
          <a:lstStyle/>
          <a:p>
            <a:r>
              <a:rPr lang="en-US" sz="3200" dirty="0"/>
              <a:t>COVID-19 Dashboard</a:t>
            </a:r>
          </a:p>
        </p:txBody>
      </p:sp>
      <p:sp>
        <p:nvSpPr>
          <p:cNvPr id="8" name="Content Placeholder 7">
            <a:extLst>
              <a:ext uri="{FF2B5EF4-FFF2-40B4-BE49-F238E27FC236}">
                <a16:creationId xmlns:a16="http://schemas.microsoft.com/office/drawing/2014/main" id="{751AD899-94BF-4F3F-BA73-B7CC88C417B5}"/>
              </a:ext>
            </a:extLst>
          </p:cNvPr>
          <p:cNvSpPr>
            <a:spLocks noGrp="1"/>
          </p:cNvSpPr>
          <p:nvPr>
            <p:ph idx="1"/>
          </p:nvPr>
        </p:nvSpPr>
        <p:spPr/>
        <p:txBody>
          <a:bodyPr/>
          <a:lstStyle/>
          <a:p>
            <a:endParaRPr lang="en-US" dirty="0"/>
          </a:p>
        </p:txBody>
      </p:sp>
      <p:pic>
        <p:nvPicPr>
          <p:cNvPr id="10" name="Picture 9" descr="Graphical user interface, website&#10;&#10;Description automatically generated">
            <a:extLst>
              <a:ext uri="{FF2B5EF4-FFF2-40B4-BE49-F238E27FC236}">
                <a16:creationId xmlns:a16="http://schemas.microsoft.com/office/drawing/2014/main" id="{17E905DF-479F-408D-8A80-53F192A1EC2E}"/>
              </a:ext>
            </a:extLst>
          </p:cNvPr>
          <p:cNvPicPr>
            <a:picLocks noChangeAspect="1"/>
          </p:cNvPicPr>
          <p:nvPr/>
        </p:nvPicPr>
        <p:blipFill>
          <a:blip r:embed="rId2"/>
          <a:stretch>
            <a:fillRect/>
          </a:stretch>
        </p:blipFill>
        <p:spPr>
          <a:xfrm>
            <a:off x="571497" y="1657352"/>
            <a:ext cx="8100695" cy="4189266"/>
          </a:xfrm>
          <a:prstGeom prst="rect">
            <a:avLst/>
          </a:prstGeom>
        </p:spPr>
      </p:pic>
    </p:spTree>
    <p:extLst>
      <p:ext uri="{BB962C8B-B14F-4D97-AF65-F5344CB8AC3E}">
        <p14:creationId xmlns:p14="http://schemas.microsoft.com/office/powerpoint/2010/main" val="39456453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2B6B8A-84DB-44E0-9279-560CF9D15E19}"/>
              </a:ext>
            </a:extLst>
          </p:cNvPr>
          <p:cNvSpPr>
            <a:spLocks noGrp="1"/>
          </p:cNvSpPr>
          <p:nvPr>
            <p:ph type="sldNum" sz="quarter" idx="12"/>
          </p:nvPr>
        </p:nvSpPr>
        <p:spPr/>
        <p:txBody>
          <a:bodyPr/>
          <a:lstStyle/>
          <a:p>
            <a:fld id="{DCFE8AC6-424E-904F-AE4A-648F5E9D72F5}" type="slidenum">
              <a:rPr lang="en-US" smtClean="0"/>
              <a:pPr/>
              <a:t>6</a:t>
            </a:fld>
            <a:endParaRPr lang="en-US" dirty="0"/>
          </a:p>
        </p:txBody>
      </p:sp>
      <p:sp>
        <p:nvSpPr>
          <p:cNvPr id="3" name="Footer Placeholder 2">
            <a:extLst>
              <a:ext uri="{FF2B5EF4-FFF2-40B4-BE49-F238E27FC236}">
                <a16:creationId xmlns:a16="http://schemas.microsoft.com/office/drawing/2014/main" id="{68235D41-541F-4A4E-B858-F50E1978A5E1}"/>
              </a:ext>
            </a:extLst>
          </p:cNvPr>
          <p:cNvSpPr>
            <a:spLocks noGrp="1"/>
          </p:cNvSpPr>
          <p:nvPr>
            <p:ph type="ftr" sz="quarter" idx="15"/>
          </p:nvPr>
        </p:nvSpPr>
        <p:spPr/>
        <p:txBody>
          <a:bodyPr/>
          <a:lstStyle/>
          <a:p>
            <a:r>
              <a:rPr lang="en-US" dirty="0"/>
              <a:t>ALL COB FA21 </a:t>
            </a:r>
          </a:p>
        </p:txBody>
      </p:sp>
      <p:sp>
        <p:nvSpPr>
          <p:cNvPr id="4" name="Content Placeholder 3">
            <a:extLst>
              <a:ext uri="{FF2B5EF4-FFF2-40B4-BE49-F238E27FC236}">
                <a16:creationId xmlns:a16="http://schemas.microsoft.com/office/drawing/2014/main" id="{79C8B4C8-2D2F-4E52-AE84-3A2EBC818B99}"/>
              </a:ext>
            </a:extLst>
          </p:cNvPr>
          <p:cNvSpPr>
            <a:spLocks noGrp="1"/>
          </p:cNvSpPr>
          <p:nvPr>
            <p:ph idx="1"/>
          </p:nvPr>
        </p:nvSpPr>
        <p:spPr>
          <a:xfrm>
            <a:off x="571498" y="1780310"/>
            <a:ext cx="5099628" cy="3657600"/>
          </a:xfrm>
        </p:spPr>
        <p:txBody>
          <a:bodyPr>
            <a:normAutofit fontScale="85000" lnSpcReduction="20000"/>
          </a:bodyPr>
          <a:lstStyle/>
          <a:p>
            <a:r>
              <a:rPr lang="en-US" sz="2000" dirty="0"/>
              <a:t>MSU Alumnus – finance and banking</a:t>
            </a:r>
          </a:p>
          <a:p>
            <a:r>
              <a:rPr lang="en-US" sz="2000" dirty="0"/>
              <a:t>40+ years in the banking sector</a:t>
            </a:r>
          </a:p>
          <a:p>
            <a:r>
              <a:rPr lang="en-US" sz="2000" dirty="0"/>
              <a:t>Last 10 years as CEO of Springfield</a:t>
            </a:r>
            <a:br>
              <a:rPr lang="en-US" sz="2000" dirty="0"/>
            </a:br>
            <a:r>
              <a:rPr lang="en-US" sz="2000" dirty="0"/>
              <a:t>First Community Bank </a:t>
            </a:r>
          </a:p>
          <a:p>
            <a:r>
              <a:rPr lang="en-US" sz="2000" dirty="0"/>
              <a:t>Office in Glass 400</a:t>
            </a:r>
          </a:p>
          <a:p>
            <a:r>
              <a:rPr lang="en-US" sz="2000" dirty="0"/>
              <a:t>Supporting COB, eFactory, JVIC and the MSU Foundation</a:t>
            </a:r>
          </a:p>
          <a:p>
            <a:r>
              <a:rPr lang="en-US" sz="2000" dirty="0"/>
              <a:t>Assisting COB with:</a:t>
            </a:r>
          </a:p>
          <a:p>
            <a:pPr lvl="1"/>
            <a:r>
              <a:rPr lang="en-US" sz="2000" dirty="0"/>
              <a:t>Outreach to the Business Community</a:t>
            </a:r>
          </a:p>
          <a:p>
            <a:pPr lvl="1"/>
            <a:r>
              <a:rPr lang="en-US" sz="2000" dirty="0"/>
              <a:t>Career Readiness and Mentoring</a:t>
            </a:r>
          </a:p>
          <a:p>
            <a:pPr lvl="1"/>
            <a:r>
              <a:rPr lang="en-US" sz="2000" dirty="0"/>
              <a:t>Alumni/Supporter Relations</a:t>
            </a:r>
          </a:p>
        </p:txBody>
      </p:sp>
      <p:sp>
        <p:nvSpPr>
          <p:cNvPr id="5" name="Text Placeholder 4">
            <a:extLst>
              <a:ext uri="{FF2B5EF4-FFF2-40B4-BE49-F238E27FC236}">
                <a16:creationId xmlns:a16="http://schemas.microsoft.com/office/drawing/2014/main" id="{43AAB1B8-724F-40A4-8244-25236B774F5F}"/>
              </a:ext>
            </a:extLst>
          </p:cNvPr>
          <p:cNvSpPr>
            <a:spLocks noGrp="1"/>
          </p:cNvSpPr>
          <p:nvPr>
            <p:ph type="body" sz="quarter" idx="14"/>
          </p:nvPr>
        </p:nvSpPr>
        <p:spPr>
          <a:xfrm>
            <a:off x="571498" y="1196942"/>
            <a:ext cx="8001001" cy="342899"/>
          </a:xfrm>
        </p:spPr>
        <p:txBody>
          <a:bodyPr/>
          <a:lstStyle/>
          <a:p>
            <a:r>
              <a:rPr lang="en-US" dirty="0"/>
              <a:t>Robert “ROB</a:t>
            </a:r>
            <a:r>
              <a:rPr lang="en-US" cap="small" dirty="0"/>
              <a:t>”</a:t>
            </a:r>
            <a:r>
              <a:rPr lang="en-US" dirty="0"/>
              <a:t> Fulp</a:t>
            </a:r>
          </a:p>
        </p:txBody>
      </p:sp>
      <p:sp>
        <p:nvSpPr>
          <p:cNvPr id="6" name="Title 5">
            <a:extLst>
              <a:ext uri="{FF2B5EF4-FFF2-40B4-BE49-F238E27FC236}">
                <a16:creationId xmlns:a16="http://schemas.microsoft.com/office/drawing/2014/main" id="{94312A8E-E9E1-4909-B33E-4DBF046B2CFF}"/>
              </a:ext>
            </a:extLst>
          </p:cNvPr>
          <p:cNvSpPr>
            <a:spLocks noGrp="1"/>
          </p:cNvSpPr>
          <p:nvPr>
            <p:ph type="title"/>
          </p:nvPr>
        </p:nvSpPr>
        <p:spPr>
          <a:xfrm>
            <a:off x="571498" y="506570"/>
            <a:ext cx="8001001" cy="685800"/>
          </a:xfrm>
        </p:spPr>
        <p:txBody>
          <a:bodyPr/>
          <a:lstStyle/>
          <a:p>
            <a:r>
              <a:rPr lang="en-US" dirty="0"/>
              <a:t>Executive-in-Residence</a:t>
            </a:r>
          </a:p>
        </p:txBody>
      </p:sp>
      <p:pic>
        <p:nvPicPr>
          <p:cNvPr id="7" name="Picture 6">
            <a:extLst>
              <a:ext uri="{FF2B5EF4-FFF2-40B4-BE49-F238E27FC236}">
                <a16:creationId xmlns:a16="http://schemas.microsoft.com/office/drawing/2014/main" id="{E28FB75E-57B5-4987-B5BA-0FD44FD2584F}"/>
              </a:ext>
            </a:extLst>
          </p:cNvPr>
          <p:cNvPicPr>
            <a:picLocks noChangeAspect="1"/>
          </p:cNvPicPr>
          <p:nvPr/>
        </p:nvPicPr>
        <p:blipFill>
          <a:blip r:embed="rId2"/>
          <a:stretch>
            <a:fillRect/>
          </a:stretch>
        </p:blipFill>
        <p:spPr>
          <a:xfrm>
            <a:off x="6188364" y="1614055"/>
            <a:ext cx="2219440" cy="2773218"/>
          </a:xfrm>
          <a:prstGeom prst="rect">
            <a:avLst/>
          </a:prstGeom>
        </p:spPr>
      </p:pic>
    </p:spTree>
    <p:extLst>
      <p:ext uri="{BB962C8B-B14F-4D97-AF65-F5344CB8AC3E}">
        <p14:creationId xmlns:p14="http://schemas.microsoft.com/office/powerpoint/2010/main" val="8750443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6BE8D3-B799-46F6-BCB7-24135B0B7225}"/>
              </a:ext>
            </a:extLst>
          </p:cNvPr>
          <p:cNvSpPr>
            <a:spLocks noGrp="1"/>
          </p:cNvSpPr>
          <p:nvPr>
            <p:ph type="sldNum" sz="quarter" idx="12"/>
          </p:nvPr>
        </p:nvSpPr>
        <p:spPr/>
        <p:txBody>
          <a:bodyPr/>
          <a:lstStyle/>
          <a:p>
            <a:fld id="{DCFE8AC6-424E-904F-AE4A-648F5E9D72F5}" type="slidenum">
              <a:rPr lang="en-US" smtClean="0"/>
              <a:pPr/>
              <a:t>60</a:t>
            </a:fld>
            <a:endParaRPr lang="en-US" dirty="0"/>
          </a:p>
        </p:txBody>
      </p:sp>
      <p:sp>
        <p:nvSpPr>
          <p:cNvPr id="3" name="Footer Placeholder 2">
            <a:extLst>
              <a:ext uri="{FF2B5EF4-FFF2-40B4-BE49-F238E27FC236}">
                <a16:creationId xmlns:a16="http://schemas.microsoft.com/office/drawing/2014/main" id="{5D405731-C819-499A-85AB-E9861BF78357}"/>
              </a:ext>
            </a:extLst>
          </p:cNvPr>
          <p:cNvSpPr>
            <a:spLocks noGrp="1"/>
          </p:cNvSpPr>
          <p:nvPr>
            <p:ph type="ftr" sz="quarter" idx="15"/>
          </p:nvPr>
        </p:nvSpPr>
        <p:spPr/>
        <p:txBody>
          <a:bodyPr/>
          <a:lstStyle/>
          <a:p>
            <a:r>
              <a:rPr lang="en-US" dirty="0"/>
              <a:t>ALL COB FA21 </a:t>
            </a:r>
          </a:p>
        </p:txBody>
      </p:sp>
      <p:sp>
        <p:nvSpPr>
          <p:cNvPr id="4" name="Content Placeholder 3">
            <a:extLst>
              <a:ext uri="{FF2B5EF4-FFF2-40B4-BE49-F238E27FC236}">
                <a16:creationId xmlns:a16="http://schemas.microsoft.com/office/drawing/2014/main" id="{C77FA998-15AD-48D3-9C8B-3504E29FF935}"/>
              </a:ext>
            </a:extLst>
          </p:cNvPr>
          <p:cNvSpPr>
            <a:spLocks noGrp="1"/>
          </p:cNvSpPr>
          <p:nvPr>
            <p:ph idx="1"/>
          </p:nvPr>
        </p:nvSpPr>
        <p:spPr/>
        <p:txBody>
          <a:bodyPr/>
          <a:lstStyle/>
          <a:p>
            <a:pPr>
              <a:spcBef>
                <a:spcPts val="0"/>
              </a:spcBef>
            </a:pPr>
            <a:r>
              <a:rPr lang="en-US" sz="1800" dirty="0">
                <a:effectLst/>
                <a:latin typeface="Arial" panose="020B0604020202020204" pitchFamily="34" charset="0"/>
                <a:ea typeface="Calibri" panose="020F0502020204030204" pitchFamily="34" charset="0"/>
              </a:rPr>
              <a:t>SOA</a:t>
            </a:r>
            <a:endParaRPr lang="en-US" sz="1800" dirty="0">
              <a:effectLst/>
              <a:latin typeface="Calibri" panose="020F0502020204030204" pitchFamily="34" charset="0"/>
              <a:ea typeface="Calibri" panose="020F0502020204030204" pitchFamily="34" charset="0"/>
            </a:endParaRPr>
          </a:p>
          <a:p>
            <a:pPr>
              <a:spcBef>
                <a:spcPts val="0"/>
              </a:spcBef>
            </a:pPr>
            <a:r>
              <a:rPr lang="en-US" sz="1800" dirty="0">
                <a:effectLst/>
                <a:latin typeface="Arial" panose="020B0604020202020204" pitchFamily="34" charset="0"/>
                <a:ea typeface="Calibri" panose="020F0502020204030204" pitchFamily="34" charset="0"/>
              </a:rPr>
              <a:t>FGB</a:t>
            </a:r>
            <a:endParaRPr lang="en-US" sz="1800" dirty="0">
              <a:effectLst/>
              <a:latin typeface="Calibri" panose="020F0502020204030204" pitchFamily="34" charset="0"/>
              <a:ea typeface="Calibri" panose="020F0502020204030204" pitchFamily="34" charset="0"/>
            </a:endParaRPr>
          </a:p>
          <a:p>
            <a:pPr>
              <a:spcBef>
                <a:spcPts val="0"/>
              </a:spcBef>
            </a:pPr>
            <a:r>
              <a:rPr lang="en-US" sz="1800" dirty="0">
                <a:effectLst/>
                <a:latin typeface="Arial" panose="020B0604020202020204" pitchFamily="34" charset="0"/>
                <a:ea typeface="Calibri" panose="020F0502020204030204" pitchFamily="34" charset="0"/>
              </a:rPr>
              <a:t>ITC</a:t>
            </a:r>
            <a:endParaRPr lang="en-US" sz="1800" dirty="0">
              <a:effectLst/>
              <a:latin typeface="Calibri" panose="020F0502020204030204" pitchFamily="34" charset="0"/>
              <a:ea typeface="Calibri" panose="020F0502020204030204" pitchFamily="34" charset="0"/>
            </a:endParaRPr>
          </a:p>
          <a:p>
            <a:pPr>
              <a:spcBef>
                <a:spcPts val="0"/>
              </a:spcBef>
            </a:pPr>
            <a:r>
              <a:rPr lang="en-US" sz="1800" dirty="0">
                <a:effectLst/>
                <a:latin typeface="Arial" panose="020B0604020202020204" pitchFamily="34" charset="0"/>
                <a:ea typeface="Calibri" panose="020F0502020204030204" pitchFamily="34" charset="0"/>
              </a:rPr>
              <a:t>MFD</a:t>
            </a:r>
            <a:endParaRPr lang="en-US" sz="1800" dirty="0">
              <a:effectLst/>
              <a:latin typeface="Calibri" panose="020F0502020204030204" pitchFamily="34" charset="0"/>
              <a:ea typeface="Calibri" panose="020F0502020204030204" pitchFamily="34" charset="0"/>
            </a:endParaRPr>
          </a:p>
          <a:p>
            <a:pPr>
              <a:spcBef>
                <a:spcPts val="0"/>
              </a:spcBef>
            </a:pPr>
            <a:r>
              <a:rPr lang="en-US" sz="1800" dirty="0">
                <a:effectLst/>
                <a:latin typeface="Arial" panose="020B0604020202020204" pitchFamily="34" charset="0"/>
                <a:ea typeface="Calibri" panose="020F0502020204030204" pitchFamily="34" charset="0"/>
              </a:rPr>
              <a:t>MGT</a:t>
            </a:r>
          </a:p>
          <a:p>
            <a:pPr>
              <a:spcBef>
                <a:spcPts val="0"/>
              </a:spcBef>
            </a:pPr>
            <a:r>
              <a:rPr lang="en-US" sz="1800" dirty="0">
                <a:effectLst/>
                <a:latin typeface="Arial" panose="020B0604020202020204" pitchFamily="34" charset="0"/>
                <a:ea typeface="Calibri" panose="020F0502020204030204" pitchFamily="34" charset="0"/>
              </a:rPr>
              <a:t>MKT</a:t>
            </a:r>
          </a:p>
          <a:p>
            <a:pPr>
              <a:spcBef>
                <a:spcPts val="0"/>
              </a:spcBef>
            </a:pPr>
            <a:r>
              <a:rPr lang="en-US" sz="1800" dirty="0">
                <a:effectLst/>
                <a:latin typeface="Arial" panose="020B0604020202020204" pitchFamily="34" charset="0"/>
                <a:ea typeface="Calibri" panose="020F0502020204030204" pitchFamily="34" charset="0"/>
              </a:rPr>
              <a:t>TCM</a:t>
            </a:r>
            <a:endParaRPr lang="en-US" sz="1800" dirty="0">
              <a:effectLst/>
              <a:latin typeface="Calibri" panose="020F0502020204030204" pitchFamily="34" charset="0"/>
              <a:ea typeface="Calibri" panose="020F0502020204030204" pitchFamily="34" charset="0"/>
            </a:endParaRPr>
          </a:p>
          <a:p>
            <a:pPr>
              <a:spcBef>
                <a:spcPts val="0"/>
              </a:spcBef>
            </a:pPr>
            <a:r>
              <a:rPr lang="en-US" sz="1800" dirty="0">
                <a:effectLst/>
                <a:latin typeface="Arial" panose="020B0604020202020204" pitchFamily="34" charset="0"/>
                <a:ea typeface="Calibri" panose="020F0502020204030204" pitchFamily="34" charset="0"/>
              </a:rPr>
              <a:t>GRAD PROGRAMS</a:t>
            </a:r>
            <a:endParaRPr lang="en-US" sz="1800" dirty="0">
              <a:effectLst/>
              <a:latin typeface="Calibri" panose="020F0502020204030204" pitchFamily="34" charset="0"/>
              <a:ea typeface="Calibri" panose="020F0502020204030204" pitchFamily="34" charset="0"/>
            </a:endParaRPr>
          </a:p>
          <a:p>
            <a:pPr>
              <a:spcBef>
                <a:spcPts val="0"/>
              </a:spcBef>
            </a:pPr>
            <a:r>
              <a:rPr lang="en-US" sz="1800" dirty="0">
                <a:effectLst/>
                <a:latin typeface="Arial" panose="020B0604020202020204" pitchFamily="34" charset="0"/>
                <a:ea typeface="Calibri" panose="020F0502020204030204" pitchFamily="34" charset="0"/>
              </a:rPr>
              <a:t>BAC </a:t>
            </a:r>
            <a:endParaRPr lang="en-US" sz="1800" dirty="0">
              <a:effectLst/>
              <a:latin typeface="Calibri" panose="020F0502020204030204" pitchFamily="34" charset="0"/>
              <a:ea typeface="Calibri" panose="020F0502020204030204" pitchFamily="34" charset="0"/>
            </a:endParaRPr>
          </a:p>
        </p:txBody>
      </p:sp>
      <p:sp>
        <p:nvSpPr>
          <p:cNvPr id="5" name="Text Placeholder 4">
            <a:extLst>
              <a:ext uri="{FF2B5EF4-FFF2-40B4-BE49-F238E27FC236}">
                <a16:creationId xmlns:a16="http://schemas.microsoft.com/office/drawing/2014/main" id="{97DC526D-5E77-4E66-8EF1-A21F6957E684}"/>
              </a:ext>
            </a:extLst>
          </p:cNvPr>
          <p:cNvSpPr>
            <a:spLocks noGrp="1"/>
          </p:cNvSpPr>
          <p:nvPr>
            <p:ph type="body" sz="quarter" idx="14"/>
          </p:nvPr>
        </p:nvSpPr>
        <p:spPr/>
        <p:txBody>
          <a:bodyPr/>
          <a:lstStyle/>
          <a:p>
            <a:endParaRPr lang="en-US" dirty="0"/>
          </a:p>
        </p:txBody>
      </p:sp>
      <p:sp>
        <p:nvSpPr>
          <p:cNvPr id="6" name="Title 5">
            <a:extLst>
              <a:ext uri="{FF2B5EF4-FFF2-40B4-BE49-F238E27FC236}">
                <a16:creationId xmlns:a16="http://schemas.microsoft.com/office/drawing/2014/main" id="{73D8EE8E-F04C-4F40-871C-FDD3B0AC2E79}"/>
              </a:ext>
            </a:extLst>
          </p:cNvPr>
          <p:cNvSpPr>
            <a:spLocks noGrp="1"/>
          </p:cNvSpPr>
          <p:nvPr>
            <p:ph type="title"/>
          </p:nvPr>
        </p:nvSpPr>
        <p:spPr/>
        <p:txBody>
          <a:bodyPr/>
          <a:lstStyle/>
          <a:p>
            <a:r>
              <a:rPr lang="en-US" dirty="0"/>
              <a:t>Department Shoutouts</a:t>
            </a:r>
          </a:p>
        </p:txBody>
      </p:sp>
    </p:spTree>
    <p:extLst>
      <p:ext uri="{BB962C8B-B14F-4D97-AF65-F5344CB8AC3E}">
        <p14:creationId xmlns:p14="http://schemas.microsoft.com/office/powerpoint/2010/main" val="33593464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5"/>
          </p:nvPr>
        </p:nvSpPr>
        <p:spPr/>
        <p:txBody>
          <a:bodyPr/>
          <a:lstStyle/>
          <a:p>
            <a:r>
              <a:rPr lang="en-US" sz="1800" dirty="0">
                <a:solidFill>
                  <a:srgbClr val="5E0009"/>
                </a:solidFill>
                <a:latin typeface="Freight Text" charset="0"/>
              </a:rPr>
              <a:t>ALL COB FA21 </a:t>
            </a:r>
            <a:endParaRPr lang="en-US" sz="1800" i="0" dirty="0">
              <a:solidFill>
                <a:srgbClr val="5E0009"/>
              </a:solidFill>
              <a:effectLst/>
              <a:latin typeface="Freight Text" charset="0"/>
            </a:endParaRPr>
          </a:p>
        </p:txBody>
      </p:sp>
      <p:sp>
        <p:nvSpPr>
          <p:cNvPr id="4" name="Content Placeholder 3"/>
          <p:cNvSpPr>
            <a:spLocks noGrp="1"/>
          </p:cNvSpPr>
          <p:nvPr>
            <p:ph idx="1"/>
          </p:nvPr>
        </p:nvSpPr>
        <p:spPr>
          <a:xfrm>
            <a:off x="571499" y="2116836"/>
            <a:ext cx="8001001" cy="3657600"/>
          </a:xfrm>
        </p:spPr>
        <p:txBody>
          <a:bodyPr/>
          <a:lstStyle/>
          <a:p>
            <a:pPr marL="0" indent="0">
              <a:buNone/>
            </a:pPr>
            <a:r>
              <a:rPr lang="en-US" dirty="0"/>
              <a:t>Content</a:t>
            </a:r>
          </a:p>
        </p:txBody>
      </p:sp>
      <p:sp>
        <p:nvSpPr>
          <p:cNvPr id="5" name="Text Placeholder 4"/>
          <p:cNvSpPr>
            <a:spLocks noGrp="1"/>
          </p:cNvSpPr>
          <p:nvPr>
            <p:ph type="body" sz="quarter" idx="14"/>
          </p:nvPr>
        </p:nvSpPr>
        <p:spPr/>
        <p:txBody>
          <a:bodyPr/>
          <a:lstStyle/>
          <a:p>
            <a:endParaRPr lang="en-US" dirty="0"/>
          </a:p>
        </p:txBody>
      </p:sp>
      <p:sp>
        <p:nvSpPr>
          <p:cNvPr id="6" name="Title 5"/>
          <p:cNvSpPr>
            <a:spLocks noGrp="1"/>
          </p:cNvSpPr>
          <p:nvPr>
            <p:ph type="title"/>
          </p:nvPr>
        </p:nvSpPr>
        <p:spPr/>
        <p:txBody>
          <a:bodyPr/>
          <a:lstStyle/>
          <a:p>
            <a:r>
              <a:rPr lang="en-US" dirty="0"/>
              <a:t>TITLE</a:t>
            </a:r>
          </a:p>
        </p:txBody>
      </p:sp>
      <p:sp>
        <p:nvSpPr>
          <p:cNvPr id="7" name="Footer Placeholder 2"/>
          <p:cNvSpPr txBox="1">
            <a:spLocks/>
          </p:cNvSpPr>
          <p:nvPr/>
        </p:nvSpPr>
        <p:spPr>
          <a:xfrm>
            <a:off x="4686300" y="6088978"/>
            <a:ext cx="3429000" cy="338328"/>
          </a:xfrm>
          <a:prstGeom prst="rect">
            <a:avLst/>
          </a:prstGeom>
        </p:spPr>
        <p:txBody>
          <a:bodyPr lIns="0" tIns="0" rIns="0" bIns="0" anchor="ctr"/>
          <a:lstStyle>
            <a:defPPr>
              <a:defRPr lang="en-US"/>
            </a:defPPr>
            <a:lvl1pPr marL="0" algn="r" defTabSz="914400" rtl="0" eaLnBrk="1" latinLnBrk="0" hangingPunct="1">
              <a:defRPr sz="1000" b="1" kern="1200">
                <a:solidFill>
                  <a:srgbClr val="42556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pic>
        <p:nvPicPr>
          <p:cNvPr id="9" name="MYMS"/>
          <p:cNvPicPr>
            <a:picLocks noChangeAspect="1"/>
          </p:cNvPicPr>
          <p:nvPr/>
        </p:nvPicPr>
        <p:blipFill>
          <a:blip r:embed="rId3"/>
          <a:stretch>
            <a:fillRect/>
          </a:stretch>
        </p:blipFill>
        <p:spPr>
          <a:xfrm>
            <a:off x="571500" y="2057400"/>
            <a:ext cx="3886200" cy="2318926"/>
          </a:xfrm>
          <a:prstGeom prst="rect">
            <a:avLst/>
          </a:prstGeom>
          <a:noFill/>
          <a:ln>
            <a:noFill/>
          </a:ln>
        </p:spPr>
      </p:pic>
      <p:pic>
        <p:nvPicPr>
          <p:cNvPr id="10" name="Wordmark"/>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 y="5943600"/>
            <a:ext cx="2362200" cy="457200"/>
          </a:xfrm>
          <a:prstGeom prst="rect">
            <a:avLst/>
          </a:prstGeom>
          <a:noFill/>
          <a:ln>
            <a:noFill/>
          </a:ln>
        </p:spPr>
      </p:pic>
      <p:pic>
        <p:nvPicPr>
          <p:cNvPr id="11" name="Grounding Bar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0" y="0"/>
            <a:ext cx="760782" cy="457201"/>
          </a:xfrm>
          <a:prstGeom prst="rect">
            <a:avLst/>
          </a:prstGeom>
          <a:noFill/>
          <a:ln>
            <a:noFill/>
          </a:ln>
        </p:spPr>
      </p:pic>
      <p:sp>
        <p:nvSpPr>
          <p:cNvPr id="12" name="Slide Number Placeholder 11"/>
          <p:cNvSpPr>
            <a:spLocks noGrp="1"/>
          </p:cNvSpPr>
          <p:nvPr>
            <p:ph type="sldNum" sz="quarter" idx="12"/>
          </p:nvPr>
        </p:nvSpPr>
        <p:spPr/>
        <p:txBody>
          <a:bodyPr/>
          <a:lstStyle/>
          <a:p>
            <a:fld id="{DCFE8AC6-424E-904F-AE4A-648F5E9D72F5}" type="slidenum">
              <a:rPr lang="en-US" smtClean="0"/>
              <a:pPr/>
              <a:t>61</a:t>
            </a:fld>
            <a:endParaRPr lang="en-US" dirty="0"/>
          </a:p>
        </p:txBody>
      </p:sp>
      <p:sp>
        <p:nvSpPr>
          <p:cNvPr id="13" name="Content Placeholder 3"/>
          <p:cNvSpPr txBox="1">
            <a:spLocks/>
          </p:cNvSpPr>
          <p:nvPr/>
        </p:nvSpPr>
        <p:spPr>
          <a:xfrm>
            <a:off x="571498" y="285686"/>
            <a:ext cx="6954014" cy="1200214"/>
          </a:xfrm>
          <a:prstGeom prst="rect">
            <a:avLst/>
          </a:prstGeom>
          <a:noFill/>
        </p:spPr>
        <p:txBody>
          <a:bodyPr vert="horz" lIns="0" tIns="0" rIns="0" bIns="0" rtlCol="0">
            <a:normAutofit fontScale="25000" lnSpcReduction="20000"/>
          </a:bodyPr>
          <a:lstStyle>
            <a:lvl1pPr marL="171450" indent="-171450" algn="l" defTabSz="685800" rtl="0" eaLnBrk="1" latinLnBrk="0" hangingPunct="1">
              <a:lnSpc>
                <a:spcPct val="120000"/>
              </a:lnSpc>
              <a:spcBef>
                <a:spcPts val="750"/>
              </a:spcBef>
              <a:buFont typeface="Arial"/>
              <a:buChar char="•"/>
              <a:defRPr sz="2800" kern="1200">
                <a:solidFill>
                  <a:srgbClr val="425563"/>
                </a:solidFill>
                <a:latin typeface="Arial" charset="0"/>
                <a:ea typeface="Arial" charset="0"/>
                <a:cs typeface="Arial" charset="0"/>
              </a:defRPr>
            </a:lvl1pPr>
            <a:lvl2pPr marL="514350" indent="-171450" algn="l" defTabSz="685800" rtl="0" eaLnBrk="1" latinLnBrk="0" hangingPunct="1">
              <a:lnSpc>
                <a:spcPct val="120000"/>
              </a:lnSpc>
              <a:spcBef>
                <a:spcPts val="375"/>
              </a:spcBef>
              <a:buFont typeface="Arial"/>
              <a:buChar char="•"/>
              <a:defRPr sz="2400" kern="1200">
                <a:solidFill>
                  <a:srgbClr val="425563"/>
                </a:solidFill>
                <a:latin typeface="Arial" charset="0"/>
                <a:ea typeface="Arial" charset="0"/>
                <a:cs typeface="Arial" charset="0"/>
              </a:defRPr>
            </a:lvl2pPr>
            <a:lvl3pPr marL="857250" indent="-171450" algn="l" defTabSz="685800" rtl="0" eaLnBrk="1" latinLnBrk="0" hangingPunct="1">
              <a:lnSpc>
                <a:spcPct val="120000"/>
              </a:lnSpc>
              <a:spcBef>
                <a:spcPts val="375"/>
              </a:spcBef>
              <a:buFont typeface="Arial"/>
              <a:buChar char="•"/>
              <a:defRPr sz="2000" kern="1200">
                <a:solidFill>
                  <a:srgbClr val="425563"/>
                </a:solidFill>
                <a:latin typeface="Arial" charset="0"/>
                <a:ea typeface="Arial" charset="0"/>
                <a:cs typeface="Arial" charset="0"/>
              </a:defRPr>
            </a:lvl3pPr>
            <a:lvl4pPr marL="1200150" indent="-171450" algn="l" defTabSz="685800" rtl="0" eaLnBrk="1" latinLnBrk="0" hangingPunct="1">
              <a:lnSpc>
                <a:spcPct val="120000"/>
              </a:lnSpc>
              <a:spcBef>
                <a:spcPts val="375"/>
              </a:spcBef>
              <a:buFont typeface="Arial"/>
              <a:buChar char="•"/>
              <a:defRPr sz="1800" kern="1200">
                <a:solidFill>
                  <a:srgbClr val="425563"/>
                </a:solidFill>
                <a:latin typeface="Arial" charset="0"/>
                <a:ea typeface="Arial" charset="0"/>
                <a:cs typeface="Arial" charset="0"/>
              </a:defRPr>
            </a:lvl4pPr>
            <a:lvl5pPr marL="1543050" indent="-171450" algn="l" defTabSz="685800" rtl="0" eaLnBrk="1" latinLnBrk="0" hangingPunct="1">
              <a:lnSpc>
                <a:spcPct val="120000"/>
              </a:lnSpc>
              <a:spcBef>
                <a:spcPts val="375"/>
              </a:spcBef>
              <a:buFont typeface="Arial"/>
              <a:buChar char="•"/>
              <a:defRPr sz="1800" kern="1200">
                <a:solidFill>
                  <a:srgbClr val="425563"/>
                </a:solidFill>
                <a:latin typeface="Arial" charset="0"/>
                <a:ea typeface="Arial" charset="0"/>
                <a:cs typeface="Aria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lgn="ctr">
              <a:buFont typeface="Arial"/>
              <a:buNone/>
            </a:pPr>
            <a:endParaRPr lang="en-US" sz="4000" dirty="0">
              <a:solidFill>
                <a:srgbClr val="5E0009"/>
              </a:solidFill>
            </a:endParaRPr>
          </a:p>
          <a:p>
            <a:pPr marL="0" indent="0">
              <a:buFont typeface="Arial"/>
              <a:buNone/>
            </a:pPr>
            <a:r>
              <a:rPr lang="en-US" sz="13500" b="1" dirty="0">
                <a:solidFill>
                  <a:srgbClr val="5E0009"/>
                </a:solidFill>
              </a:rPr>
              <a:t>Have a </a:t>
            </a:r>
            <a:br>
              <a:rPr lang="en-US" sz="13500" b="1" dirty="0">
                <a:solidFill>
                  <a:srgbClr val="5E0009"/>
                </a:solidFill>
              </a:rPr>
            </a:br>
            <a:r>
              <a:rPr lang="en-US" sz="13500" b="1" dirty="0">
                <a:solidFill>
                  <a:srgbClr val="5E0009"/>
                </a:solidFill>
              </a:rPr>
              <a:t>Great Year, and…</a:t>
            </a:r>
          </a:p>
          <a:p>
            <a:endParaRPr lang="en-US" dirty="0"/>
          </a:p>
        </p:txBody>
      </p:sp>
    </p:spTree>
    <p:extLst>
      <p:ext uri="{BB962C8B-B14F-4D97-AF65-F5344CB8AC3E}">
        <p14:creationId xmlns:p14="http://schemas.microsoft.com/office/powerpoint/2010/main" val="25119532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F047F5-2ED4-4618-BA23-CA1AA54B44AC}"/>
              </a:ext>
            </a:extLst>
          </p:cNvPr>
          <p:cNvSpPr>
            <a:spLocks noGrp="1"/>
          </p:cNvSpPr>
          <p:nvPr>
            <p:ph type="sldNum" sz="quarter" idx="12"/>
          </p:nvPr>
        </p:nvSpPr>
        <p:spPr/>
        <p:txBody>
          <a:bodyPr/>
          <a:lstStyle/>
          <a:p>
            <a:fld id="{DCFE8AC6-424E-904F-AE4A-648F5E9D72F5}" type="slidenum">
              <a:rPr lang="en-US" smtClean="0"/>
              <a:pPr/>
              <a:t>7</a:t>
            </a:fld>
            <a:endParaRPr lang="en-US" dirty="0"/>
          </a:p>
        </p:txBody>
      </p:sp>
      <p:sp>
        <p:nvSpPr>
          <p:cNvPr id="3" name="Footer Placeholder 2">
            <a:extLst>
              <a:ext uri="{FF2B5EF4-FFF2-40B4-BE49-F238E27FC236}">
                <a16:creationId xmlns:a16="http://schemas.microsoft.com/office/drawing/2014/main" id="{4D09ADF3-CB19-4526-A171-47FEDA1691C4}"/>
              </a:ext>
            </a:extLst>
          </p:cNvPr>
          <p:cNvSpPr>
            <a:spLocks noGrp="1"/>
          </p:cNvSpPr>
          <p:nvPr>
            <p:ph type="ftr" sz="quarter" idx="15"/>
          </p:nvPr>
        </p:nvSpPr>
        <p:spPr/>
        <p:txBody>
          <a:bodyPr/>
          <a:lstStyle/>
          <a:p>
            <a:r>
              <a:rPr lang="en-US" dirty="0"/>
              <a:t>ALL COB FA21 </a:t>
            </a:r>
          </a:p>
        </p:txBody>
      </p:sp>
      <p:sp>
        <p:nvSpPr>
          <p:cNvPr id="4" name="Content Placeholder 3">
            <a:extLst>
              <a:ext uri="{FF2B5EF4-FFF2-40B4-BE49-F238E27FC236}">
                <a16:creationId xmlns:a16="http://schemas.microsoft.com/office/drawing/2014/main" id="{A2013CFB-792E-4F32-973C-C6FFC60944AA}"/>
              </a:ext>
            </a:extLst>
          </p:cNvPr>
          <p:cNvSpPr>
            <a:spLocks noGrp="1"/>
          </p:cNvSpPr>
          <p:nvPr>
            <p:ph idx="1"/>
          </p:nvPr>
        </p:nvSpPr>
        <p:spPr/>
        <p:txBody>
          <a:bodyPr/>
          <a:lstStyle/>
          <a:p>
            <a:endParaRPr lang="en-US" dirty="0"/>
          </a:p>
        </p:txBody>
      </p:sp>
      <p:sp>
        <p:nvSpPr>
          <p:cNvPr id="5" name="Text Placeholder 4">
            <a:extLst>
              <a:ext uri="{FF2B5EF4-FFF2-40B4-BE49-F238E27FC236}">
                <a16:creationId xmlns:a16="http://schemas.microsoft.com/office/drawing/2014/main" id="{E2B591CF-F477-41E0-B379-C543152FC7CD}"/>
              </a:ext>
            </a:extLst>
          </p:cNvPr>
          <p:cNvSpPr>
            <a:spLocks noGrp="1"/>
          </p:cNvSpPr>
          <p:nvPr>
            <p:ph type="body" sz="quarter" idx="14"/>
          </p:nvPr>
        </p:nvSpPr>
        <p:spPr/>
        <p:txBody>
          <a:bodyPr/>
          <a:lstStyle/>
          <a:p>
            <a:endParaRPr lang="en-US" dirty="0"/>
          </a:p>
        </p:txBody>
      </p:sp>
      <p:sp>
        <p:nvSpPr>
          <p:cNvPr id="6" name="Title 5">
            <a:extLst>
              <a:ext uri="{FF2B5EF4-FFF2-40B4-BE49-F238E27FC236}">
                <a16:creationId xmlns:a16="http://schemas.microsoft.com/office/drawing/2014/main" id="{607E903F-2312-4C49-A1DC-AAB1D9C84456}"/>
              </a:ext>
            </a:extLst>
          </p:cNvPr>
          <p:cNvSpPr>
            <a:spLocks noGrp="1"/>
          </p:cNvSpPr>
          <p:nvPr>
            <p:ph type="title"/>
          </p:nvPr>
        </p:nvSpPr>
        <p:spPr/>
        <p:txBody>
          <a:bodyPr/>
          <a:lstStyle/>
          <a:p>
            <a:r>
              <a:rPr lang="en-US" dirty="0"/>
              <a:t>Student Success Stories	</a:t>
            </a:r>
          </a:p>
        </p:txBody>
      </p:sp>
    </p:spTree>
    <p:extLst>
      <p:ext uri="{BB962C8B-B14F-4D97-AF65-F5344CB8AC3E}">
        <p14:creationId xmlns:p14="http://schemas.microsoft.com/office/powerpoint/2010/main" val="10990381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52B658-F90C-40A8-B32E-819A5EEF1F9B}"/>
              </a:ext>
            </a:extLst>
          </p:cNvPr>
          <p:cNvSpPr>
            <a:spLocks noGrp="1"/>
          </p:cNvSpPr>
          <p:nvPr>
            <p:ph type="sldNum" sz="quarter" idx="12"/>
          </p:nvPr>
        </p:nvSpPr>
        <p:spPr/>
        <p:txBody>
          <a:bodyPr/>
          <a:lstStyle/>
          <a:p>
            <a:fld id="{DCFE8AC6-424E-904F-AE4A-648F5E9D72F5}" type="slidenum">
              <a:rPr lang="en-US" smtClean="0"/>
              <a:pPr/>
              <a:t>8</a:t>
            </a:fld>
            <a:endParaRPr lang="en-US" dirty="0"/>
          </a:p>
        </p:txBody>
      </p:sp>
      <p:sp>
        <p:nvSpPr>
          <p:cNvPr id="3" name="Footer Placeholder 2">
            <a:extLst>
              <a:ext uri="{FF2B5EF4-FFF2-40B4-BE49-F238E27FC236}">
                <a16:creationId xmlns:a16="http://schemas.microsoft.com/office/drawing/2014/main" id="{DFB7CEA9-884C-483D-9BCA-249796BF778F}"/>
              </a:ext>
            </a:extLst>
          </p:cNvPr>
          <p:cNvSpPr>
            <a:spLocks noGrp="1"/>
          </p:cNvSpPr>
          <p:nvPr>
            <p:ph type="ftr" sz="quarter" idx="15"/>
          </p:nvPr>
        </p:nvSpPr>
        <p:spPr/>
        <p:txBody>
          <a:bodyPr/>
          <a:lstStyle/>
          <a:p>
            <a:r>
              <a:rPr lang="en-US" dirty="0"/>
              <a:t>ALL COB FA21 </a:t>
            </a:r>
          </a:p>
        </p:txBody>
      </p:sp>
      <p:sp>
        <p:nvSpPr>
          <p:cNvPr id="5" name="Text Placeholder 4">
            <a:extLst>
              <a:ext uri="{FF2B5EF4-FFF2-40B4-BE49-F238E27FC236}">
                <a16:creationId xmlns:a16="http://schemas.microsoft.com/office/drawing/2014/main" id="{DC2EF94C-A134-4188-8272-84DD16958FAA}"/>
              </a:ext>
            </a:extLst>
          </p:cNvPr>
          <p:cNvSpPr>
            <a:spLocks noGrp="1"/>
          </p:cNvSpPr>
          <p:nvPr>
            <p:ph type="body" sz="quarter" idx="14"/>
          </p:nvPr>
        </p:nvSpPr>
        <p:spPr/>
        <p:txBody>
          <a:bodyPr/>
          <a:lstStyle/>
          <a:p>
            <a:r>
              <a:rPr lang="en-US" dirty="0"/>
              <a:t>Faculty Advisor – Courtney Pham</a:t>
            </a:r>
          </a:p>
        </p:txBody>
      </p:sp>
      <p:sp>
        <p:nvSpPr>
          <p:cNvPr id="6" name="Title 5">
            <a:extLst>
              <a:ext uri="{FF2B5EF4-FFF2-40B4-BE49-F238E27FC236}">
                <a16:creationId xmlns:a16="http://schemas.microsoft.com/office/drawing/2014/main" id="{5C3C93B2-F294-4383-8445-F0CCBA73D2CC}"/>
              </a:ext>
            </a:extLst>
          </p:cNvPr>
          <p:cNvSpPr>
            <a:spLocks noGrp="1"/>
          </p:cNvSpPr>
          <p:nvPr>
            <p:ph type="title"/>
          </p:nvPr>
        </p:nvSpPr>
        <p:spPr/>
        <p:txBody>
          <a:bodyPr>
            <a:normAutofit/>
          </a:bodyPr>
          <a:lstStyle/>
          <a:p>
            <a:r>
              <a:rPr lang="en-US" sz="3600" dirty="0"/>
              <a:t>FBLA- PBL National Competition</a:t>
            </a:r>
          </a:p>
        </p:txBody>
      </p:sp>
      <p:sp>
        <p:nvSpPr>
          <p:cNvPr id="11" name="TextBox 10">
            <a:extLst>
              <a:ext uri="{FF2B5EF4-FFF2-40B4-BE49-F238E27FC236}">
                <a16:creationId xmlns:a16="http://schemas.microsoft.com/office/drawing/2014/main" id="{15921A60-8429-433C-B407-BAB03991148F}"/>
              </a:ext>
            </a:extLst>
          </p:cNvPr>
          <p:cNvSpPr txBox="1"/>
          <p:nvPr/>
        </p:nvSpPr>
        <p:spPr>
          <a:xfrm>
            <a:off x="1016002" y="3743345"/>
            <a:ext cx="2214068" cy="954107"/>
          </a:xfrm>
          <a:prstGeom prst="rect">
            <a:avLst/>
          </a:prstGeom>
          <a:noFill/>
        </p:spPr>
        <p:txBody>
          <a:bodyPr wrap="none" rtlCol="0">
            <a:spAutoFit/>
          </a:bodyPr>
          <a:lstStyle/>
          <a:p>
            <a:pPr algn="ctr"/>
            <a:r>
              <a:rPr lang="en-US" sz="1400" dirty="0"/>
              <a:t>Angelia Ashberger</a:t>
            </a:r>
          </a:p>
          <a:p>
            <a:pPr algn="ctr"/>
            <a:r>
              <a:rPr lang="en-US" sz="1400" dirty="0"/>
              <a:t>Accounting Major</a:t>
            </a:r>
            <a:br>
              <a:rPr lang="en-US" sz="1400" dirty="0"/>
            </a:br>
            <a:r>
              <a:rPr lang="en-US" sz="1400" dirty="0"/>
              <a:t>First Place </a:t>
            </a:r>
            <a:br>
              <a:rPr lang="en-US" sz="1400" dirty="0"/>
            </a:br>
            <a:r>
              <a:rPr lang="en-US" sz="1400" dirty="0"/>
              <a:t>Entrepreneurial Concepts</a:t>
            </a:r>
          </a:p>
        </p:txBody>
      </p:sp>
      <p:sp>
        <p:nvSpPr>
          <p:cNvPr id="12" name="TextBox 11">
            <a:extLst>
              <a:ext uri="{FF2B5EF4-FFF2-40B4-BE49-F238E27FC236}">
                <a16:creationId xmlns:a16="http://schemas.microsoft.com/office/drawing/2014/main" id="{B837CDCD-2AA9-4E2B-9734-B0CC3341A472}"/>
              </a:ext>
            </a:extLst>
          </p:cNvPr>
          <p:cNvSpPr txBox="1"/>
          <p:nvPr/>
        </p:nvSpPr>
        <p:spPr>
          <a:xfrm>
            <a:off x="4590740" y="3748724"/>
            <a:ext cx="2084225" cy="1600438"/>
          </a:xfrm>
          <a:prstGeom prst="rect">
            <a:avLst/>
          </a:prstGeom>
          <a:noFill/>
        </p:spPr>
        <p:txBody>
          <a:bodyPr wrap="none" rtlCol="0">
            <a:spAutoFit/>
          </a:bodyPr>
          <a:lstStyle/>
          <a:p>
            <a:pPr algn="ctr"/>
            <a:r>
              <a:rPr lang="en-US" sz="1400" dirty="0"/>
              <a:t>Madison Agee</a:t>
            </a:r>
          </a:p>
          <a:p>
            <a:pPr algn="ctr"/>
            <a:r>
              <a:rPr lang="en-US" sz="1400" dirty="0"/>
              <a:t>Management Major</a:t>
            </a:r>
            <a:br>
              <a:rPr lang="en-US" sz="1400" dirty="0"/>
            </a:br>
            <a:r>
              <a:rPr lang="en-US" sz="1400" dirty="0"/>
              <a:t>Sixth Place </a:t>
            </a:r>
            <a:br>
              <a:rPr lang="en-US" sz="1400" dirty="0"/>
            </a:br>
            <a:r>
              <a:rPr lang="en-US" sz="1400" dirty="0"/>
              <a:t>Marketing Concepts</a:t>
            </a:r>
          </a:p>
          <a:p>
            <a:pPr algn="ctr"/>
            <a:r>
              <a:rPr lang="en-US" sz="1400" dirty="0"/>
              <a:t>&amp;</a:t>
            </a:r>
          </a:p>
          <a:p>
            <a:pPr algn="ctr"/>
            <a:r>
              <a:rPr lang="en-US" sz="1400" dirty="0"/>
              <a:t>Ninth Place</a:t>
            </a:r>
          </a:p>
          <a:p>
            <a:pPr algn="ctr"/>
            <a:r>
              <a:rPr lang="en-US" sz="1400" dirty="0"/>
              <a:t>Management Concepts </a:t>
            </a:r>
          </a:p>
        </p:txBody>
      </p:sp>
      <p:pic>
        <p:nvPicPr>
          <p:cNvPr id="16" name="Content Placeholder 15" descr="A person smiling for the camera&#10;&#10;Description automatically generated with medium confidence">
            <a:extLst>
              <a:ext uri="{FF2B5EF4-FFF2-40B4-BE49-F238E27FC236}">
                <a16:creationId xmlns:a16="http://schemas.microsoft.com/office/drawing/2014/main" id="{72275D24-BA1E-4BAF-9865-9CD3A57986A5}"/>
              </a:ext>
            </a:extLst>
          </p:cNvPr>
          <p:cNvPicPr>
            <a:picLocks noGrp="1" noChangeAspect="1"/>
          </p:cNvPicPr>
          <p:nvPr>
            <p:ph idx="1"/>
          </p:nvPr>
        </p:nvPicPr>
        <p:blipFill>
          <a:blip r:embed="rId2"/>
          <a:stretch>
            <a:fillRect/>
          </a:stretch>
        </p:blipFill>
        <p:spPr>
          <a:xfrm>
            <a:off x="1280824" y="2176057"/>
            <a:ext cx="1573212" cy="1505981"/>
          </a:xfrm>
        </p:spPr>
      </p:pic>
      <p:pic>
        <p:nvPicPr>
          <p:cNvPr id="20" name="Picture 19" descr="A person smiling for the camera&#10;&#10;Description automatically generated with medium confidence">
            <a:extLst>
              <a:ext uri="{FF2B5EF4-FFF2-40B4-BE49-F238E27FC236}">
                <a16:creationId xmlns:a16="http://schemas.microsoft.com/office/drawing/2014/main" id="{9958B517-7EEB-423D-845D-DC5FB281104E}"/>
              </a:ext>
            </a:extLst>
          </p:cNvPr>
          <p:cNvPicPr>
            <a:picLocks noChangeAspect="1"/>
          </p:cNvPicPr>
          <p:nvPr/>
        </p:nvPicPr>
        <p:blipFill>
          <a:blip r:embed="rId3"/>
          <a:stretch>
            <a:fillRect/>
          </a:stretch>
        </p:blipFill>
        <p:spPr>
          <a:xfrm>
            <a:off x="4784144" y="2167856"/>
            <a:ext cx="1697418" cy="1505980"/>
          </a:xfrm>
          <a:prstGeom prst="rect">
            <a:avLst/>
          </a:prstGeom>
        </p:spPr>
      </p:pic>
    </p:spTree>
    <p:extLst>
      <p:ext uri="{BB962C8B-B14F-4D97-AF65-F5344CB8AC3E}">
        <p14:creationId xmlns:p14="http://schemas.microsoft.com/office/powerpoint/2010/main" val="26951937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7410ED-C738-4757-B581-AA2B1A3BB54D}"/>
              </a:ext>
            </a:extLst>
          </p:cNvPr>
          <p:cNvSpPr>
            <a:spLocks noGrp="1"/>
          </p:cNvSpPr>
          <p:nvPr>
            <p:ph type="sldNum" sz="quarter" idx="12"/>
          </p:nvPr>
        </p:nvSpPr>
        <p:spPr/>
        <p:txBody>
          <a:bodyPr/>
          <a:lstStyle/>
          <a:p>
            <a:fld id="{DCFE8AC6-424E-904F-AE4A-648F5E9D72F5}" type="slidenum">
              <a:rPr lang="en-US" smtClean="0"/>
              <a:pPr/>
              <a:t>9</a:t>
            </a:fld>
            <a:endParaRPr lang="en-US" dirty="0"/>
          </a:p>
        </p:txBody>
      </p:sp>
      <p:sp>
        <p:nvSpPr>
          <p:cNvPr id="3" name="Footer Placeholder 2">
            <a:extLst>
              <a:ext uri="{FF2B5EF4-FFF2-40B4-BE49-F238E27FC236}">
                <a16:creationId xmlns:a16="http://schemas.microsoft.com/office/drawing/2014/main" id="{F437A22F-CE57-498B-BD26-63D241B33F2A}"/>
              </a:ext>
            </a:extLst>
          </p:cNvPr>
          <p:cNvSpPr>
            <a:spLocks noGrp="1"/>
          </p:cNvSpPr>
          <p:nvPr>
            <p:ph type="ftr" sz="quarter" idx="15"/>
          </p:nvPr>
        </p:nvSpPr>
        <p:spPr/>
        <p:txBody>
          <a:bodyPr/>
          <a:lstStyle/>
          <a:p>
            <a:r>
              <a:rPr lang="en-US" dirty="0"/>
              <a:t>ALL COB FA21 </a:t>
            </a:r>
          </a:p>
        </p:txBody>
      </p:sp>
      <p:sp>
        <p:nvSpPr>
          <p:cNvPr id="4" name="Content Placeholder 3">
            <a:extLst>
              <a:ext uri="{FF2B5EF4-FFF2-40B4-BE49-F238E27FC236}">
                <a16:creationId xmlns:a16="http://schemas.microsoft.com/office/drawing/2014/main" id="{1B787266-C9E0-4748-9C51-893004AEC357}"/>
              </a:ext>
            </a:extLst>
          </p:cNvPr>
          <p:cNvSpPr>
            <a:spLocks noGrp="1"/>
          </p:cNvSpPr>
          <p:nvPr>
            <p:ph idx="1"/>
          </p:nvPr>
        </p:nvSpPr>
        <p:spPr>
          <a:xfrm>
            <a:off x="1306365" y="4602019"/>
            <a:ext cx="6531264" cy="1012414"/>
          </a:xfrm>
        </p:spPr>
        <p:txBody>
          <a:bodyPr>
            <a:normAutofit/>
          </a:bodyPr>
          <a:lstStyle/>
          <a:p>
            <a:pPr marL="0" indent="0">
              <a:buNone/>
            </a:pPr>
            <a:r>
              <a:rPr lang="en-US" sz="1800" dirty="0"/>
              <a:t>Finished in 2</a:t>
            </a:r>
            <a:r>
              <a:rPr lang="en-US" sz="1800" baseline="30000" dirty="0"/>
              <a:t>nd</a:t>
            </a:r>
            <a:r>
              <a:rPr lang="en-US" sz="1800" dirty="0"/>
              <a:t> Place and earned a $3,000 prize in the Invent2Prevent competition, sponsored by the Department of Homeland Security and conducted by EdVenture Partners. </a:t>
            </a:r>
          </a:p>
        </p:txBody>
      </p:sp>
      <p:sp>
        <p:nvSpPr>
          <p:cNvPr id="5" name="Text Placeholder 4">
            <a:extLst>
              <a:ext uri="{FF2B5EF4-FFF2-40B4-BE49-F238E27FC236}">
                <a16:creationId xmlns:a16="http://schemas.microsoft.com/office/drawing/2014/main" id="{1BD0109D-8F5C-4EB7-8BB6-FC3E55AF500F}"/>
              </a:ext>
            </a:extLst>
          </p:cNvPr>
          <p:cNvSpPr>
            <a:spLocks noGrp="1"/>
          </p:cNvSpPr>
          <p:nvPr>
            <p:ph type="body" sz="quarter" idx="14"/>
          </p:nvPr>
        </p:nvSpPr>
        <p:spPr>
          <a:xfrm>
            <a:off x="571498" y="1243567"/>
            <a:ext cx="8001001" cy="342899"/>
          </a:xfrm>
        </p:spPr>
        <p:txBody>
          <a:bodyPr/>
          <a:lstStyle/>
          <a:p>
            <a:r>
              <a:rPr lang="en-US" dirty="0"/>
              <a:t>Instructor/Advisor – Samantha Francka </a:t>
            </a:r>
          </a:p>
        </p:txBody>
      </p:sp>
      <p:sp>
        <p:nvSpPr>
          <p:cNvPr id="6" name="Title 5">
            <a:extLst>
              <a:ext uri="{FF2B5EF4-FFF2-40B4-BE49-F238E27FC236}">
                <a16:creationId xmlns:a16="http://schemas.microsoft.com/office/drawing/2014/main" id="{AB5CE4A2-9441-4531-8321-0AA43768B1C2}"/>
              </a:ext>
            </a:extLst>
          </p:cNvPr>
          <p:cNvSpPr>
            <a:spLocks noGrp="1"/>
          </p:cNvSpPr>
          <p:nvPr>
            <p:ph type="title"/>
          </p:nvPr>
        </p:nvSpPr>
        <p:spPr>
          <a:xfrm>
            <a:off x="571498" y="457201"/>
            <a:ext cx="8001001" cy="685800"/>
          </a:xfrm>
        </p:spPr>
        <p:txBody>
          <a:bodyPr/>
          <a:lstStyle/>
          <a:p>
            <a:r>
              <a:rPr lang="en-US" dirty="0"/>
              <a:t>AD Team		</a:t>
            </a:r>
          </a:p>
        </p:txBody>
      </p:sp>
      <p:pic>
        <p:nvPicPr>
          <p:cNvPr id="8" name="Picture 7" descr="A group of people posing for a photo&#10;&#10;Description automatically generated">
            <a:extLst>
              <a:ext uri="{FF2B5EF4-FFF2-40B4-BE49-F238E27FC236}">
                <a16:creationId xmlns:a16="http://schemas.microsoft.com/office/drawing/2014/main" id="{195264DA-814A-46E9-B245-9E8D656A25FA}"/>
              </a:ext>
            </a:extLst>
          </p:cNvPr>
          <p:cNvPicPr>
            <a:picLocks noChangeAspect="1"/>
          </p:cNvPicPr>
          <p:nvPr/>
        </p:nvPicPr>
        <p:blipFill>
          <a:blip r:embed="rId2"/>
          <a:stretch>
            <a:fillRect/>
          </a:stretch>
        </p:blipFill>
        <p:spPr>
          <a:xfrm>
            <a:off x="1306365" y="1793927"/>
            <a:ext cx="6531265" cy="2600631"/>
          </a:xfrm>
          <a:prstGeom prst="rect">
            <a:avLst/>
          </a:prstGeom>
        </p:spPr>
      </p:pic>
    </p:spTree>
    <p:extLst>
      <p:ext uri="{BB962C8B-B14F-4D97-AF65-F5344CB8AC3E}">
        <p14:creationId xmlns:p14="http://schemas.microsoft.com/office/powerpoint/2010/main" val="33668737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Make Your Missouri Statement, Light">
  <a:themeElements>
    <a:clrScheme name="Make Your Missouri Statement">
      <a:dk1>
        <a:srgbClr val="000000"/>
      </a:dk1>
      <a:lt1>
        <a:srgbClr val="FFFFFF"/>
      </a:lt1>
      <a:dk2>
        <a:srgbClr val="5E0009"/>
      </a:dk2>
      <a:lt2>
        <a:srgbClr val="BFCED6"/>
      </a:lt2>
      <a:accent1>
        <a:srgbClr val="EB002B"/>
      </a:accent1>
      <a:accent2>
        <a:srgbClr val="0093B2"/>
      </a:accent2>
      <a:accent3>
        <a:srgbClr val="CFB500"/>
      </a:accent3>
      <a:accent4>
        <a:srgbClr val="AF1685"/>
      </a:accent4>
      <a:accent5>
        <a:srgbClr val="E35205"/>
      </a:accent5>
      <a:accent6>
        <a:srgbClr val="A4D65E"/>
      </a:accent6>
      <a:hlink>
        <a:srgbClr val="5E0009"/>
      </a:hlink>
      <a:folHlink>
        <a:srgbClr val="5E0009"/>
      </a:folHlink>
    </a:clrScheme>
    <a:fontScheme name="Make Your Missouri Statement">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Missouri State Maroon">
      <a:srgbClr val="5E0009"/>
    </a:custClr>
    <a:custClr name="Brick City">
      <a:srgbClr val="EB002B"/>
    </a:custClr>
    <a:custClr name="Boomer Sky">
      <a:srgbClr val="0093B2"/>
    </a:custClr>
    <a:custClr name="Pride Band Brass">
      <a:srgbClr val="CFB500"/>
    </a:custClr>
    <a:custClr name="Midnight Oil">
      <a:srgbClr val="425563"/>
    </a:custClr>
    <a:custClr name="Hammons Fountain">
      <a:srgbClr val="6BA4B8"/>
    </a:custClr>
    <a:custClr name="Carrington">
      <a:srgbClr val="BFCED6"/>
    </a:custClr>
    <a:custClr name="Bear Hug">
      <a:srgbClr val="AF1685"/>
    </a:custClr>
    <a:custClr name="Tent Theatre">
      <a:srgbClr val="E35205"/>
    </a:custClr>
    <a:custClr name="May Day">
      <a:srgbClr val="A4D65E"/>
    </a:custClr>
  </a:custClrLst>
  <a:extLst>
    <a:ext uri="{05A4C25C-085E-4340-85A3-A5531E510DB2}">
      <thm15:themeFamily xmlns:thm15="http://schemas.microsoft.com/office/thememl/2012/main" name="flagship-light-standard-1_1" id="{E0235D37-6B2C-C440-9FD0-7BF2EFA26872}" vid="{25D8042B-2133-E842-A051-9900DC16F2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14638</TotalTime>
  <Words>2765</Words>
  <Application>Microsoft Office PowerPoint</Application>
  <PresentationFormat>On-screen Show (4:3)</PresentationFormat>
  <Paragraphs>636</Paragraphs>
  <Slides>61</Slides>
  <Notes>1</Notes>
  <HiddenSlides>1</HiddenSlides>
  <MMClips>0</MMClips>
  <ScaleCrop>false</ScaleCrop>
  <HeadingPairs>
    <vt:vector size="8" baseType="variant">
      <vt:variant>
        <vt:lpstr>Fonts Used</vt:lpstr>
      </vt:variant>
      <vt:variant>
        <vt:i4>6</vt:i4>
      </vt:variant>
      <vt:variant>
        <vt:lpstr>Theme</vt:lpstr>
      </vt:variant>
      <vt:variant>
        <vt:i4>1</vt:i4>
      </vt:variant>
      <vt:variant>
        <vt:lpstr>Slide Titles</vt:lpstr>
      </vt:variant>
      <vt:variant>
        <vt:i4>61</vt:i4>
      </vt:variant>
      <vt:variant>
        <vt:lpstr>Custom Shows</vt:lpstr>
      </vt:variant>
      <vt:variant>
        <vt:i4>1</vt:i4>
      </vt:variant>
    </vt:vector>
  </HeadingPairs>
  <TitlesOfParts>
    <vt:vector size="69" baseType="lpstr">
      <vt:lpstr>Arial</vt:lpstr>
      <vt:lpstr>Calibri</vt:lpstr>
      <vt:lpstr>Freight Text</vt:lpstr>
      <vt:lpstr>freight-text-pro</vt:lpstr>
      <vt:lpstr>Georgia</vt:lpstr>
      <vt:lpstr>Impact</vt:lpstr>
      <vt:lpstr>Make Your Missouri Statement, Light</vt:lpstr>
      <vt:lpstr>All COB Meeting</vt:lpstr>
      <vt:lpstr>Special Guest</vt:lpstr>
      <vt:lpstr>Agenda</vt:lpstr>
      <vt:lpstr>New Colleagues</vt:lpstr>
      <vt:lpstr> New Colleagues</vt:lpstr>
      <vt:lpstr>Executive-in-Residence</vt:lpstr>
      <vt:lpstr>Student Success Stories </vt:lpstr>
      <vt:lpstr>FBLA- PBL National Competition</vt:lpstr>
      <vt:lpstr>AD Team  </vt:lpstr>
      <vt:lpstr>SOA</vt:lpstr>
      <vt:lpstr>COB CONNECTION</vt:lpstr>
      <vt:lpstr>Help Us Build Your Brand</vt:lpstr>
      <vt:lpstr>Fall 2021 COB Career Fairs</vt:lpstr>
      <vt:lpstr>COB Career Fairs</vt:lpstr>
      <vt:lpstr>Business Resume Madness</vt:lpstr>
      <vt:lpstr>Personnel &amp; Search Updates</vt:lpstr>
      <vt:lpstr>Tenure and Promotion</vt:lpstr>
      <vt:lpstr>Tenure and Promotion</vt:lpstr>
      <vt:lpstr>Tenure and Promotion</vt:lpstr>
      <vt:lpstr>Summer Retirements</vt:lpstr>
      <vt:lpstr>Forthcoming Retirements</vt:lpstr>
      <vt:lpstr>Faculty &amp; Staff Updates</vt:lpstr>
      <vt:lpstr>FA21 Searches</vt:lpstr>
      <vt:lpstr>General Announcements</vt:lpstr>
      <vt:lpstr>University Safety </vt:lpstr>
      <vt:lpstr>Research Grants</vt:lpstr>
      <vt:lpstr>Public Affairs Conference</vt:lpstr>
      <vt:lpstr>BAC ADVISING</vt:lpstr>
      <vt:lpstr>Technology &amp; Building Updates</vt:lpstr>
      <vt:lpstr>Computer &amp; Telephone Updates</vt:lpstr>
      <vt:lpstr>Glass Hall</vt:lpstr>
      <vt:lpstr>Construction Update</vt:lpstr>
      <vt:lpstr>Transforming Our Learning Space</vt:lpstr>
      <vt:lpstr>Transforming Our Learning Space</vt:lpstr>
      <vt:lpstr>Transforming Our Learning Space</vt:lpstr>
      <vt:lpstr>Transforming Our Learning Space</vt:lpstr>
      <vt:lpstr>New COB Photo Background </vt:lpstr>
      <vt:lpstr>Education Abroad</vt:lpstr>
      <vt:lpstr>AACSB Updates</vt:lpstr>
      <vt:lpstr>AACSB </vt:lpstr>
      <vt:lpstr>Key Changes in AACSB Standards</vt:lpstr>
      <vt:lpstr>Key Changes to AACSB Standards</vt:lpstr>
      <vt:lpstr>Faculty Qualification Forms</vt:lpstr>
      <vt:lpstr>Percent of Participating Faculty: 2020-2021</vt:lpstr>
      <vt:lpstr>Faculty Qualifications Percentages by Discipline: 2020-2021</vt:lpstr>
      <vt:lpstr>AACSB Table 3-2: Deployment of Participating and Supporting Faculty by Qualification Status in Support of Degree Programs for 2020-2021 Using Student Credit Hours</vt:lpstr>
      <vt:lpstr>AACSB Table 8-1: Summary of ICs by Discipline  January 1, 2016 – December 31, 2020</vt:lpstr>
      <vt:lpstr>COVID-19 Updates</vt:lpstr>
      <vt:lpstr>Percentage of Faculty &amp; Staff Vaccinated</vt:lpstr>
      <vt:lpstr>PowerPoint Presentation</vt:lpstr>
      <vt:lpstr>Mitigation Strategies </vt:lpstr>
      <vt:lpstr>Mask Policy</vt:lpstr>
      <vt:lpstr>Masks vs. Face Shields in the Classroom</vt:lpstr>
      <vt:lpstr>COB Compliance Plan</vt:lpstr>
      <vt:lpstr>Courtesy Masks</vt:lpstr>
      <vt:lpstr>FAQ I</vt:lpstr>
      <vt:lpstr>FAQ II</vt:lpstr>
      <vt:lpstr>FAQ III</vt:lpstr>
      <vt:lpstr>COVID-19 Dashboard</vt:lpstr>
      <vt:lpstr>Department Shoutouts</vt:lpstr>
      <vt:lpstr>TITLE</vt:lpstr>
      <vt:lpstr>Custom Show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 COB Meeting</dc:title>
  <dc:creator>Meinert, David B</dc:creator>
  <cp:lastModifiedBy>Meinert, David B</cp:lastModifiedBy>
  <cp:revision>309</cp:revision>
  <cp:lastPrinted>2021-08-20T13:48:32Z</cp:lastPrinted>
  <dcterms:modified xsi:type="dcterms:W3CDTF">2021-08-20T14:21:51Z</dcterms:modified>
</cp:coreProperties>
</file>